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  <p:sldMasterId id="2147483708" r:id="rId2"/>
    <p:sldMasterId id="2147483680" r:id="rId3"/>
    <p:sldMasterId id="2147483694" r:id="rId4"/>
  </p:sldMasterIdLst>
  <p:notesMasterIdLst>
    <p:notesMasterId r:id="rId12"/>
  </p:notesMasterIdLst>
  <p:handoutMasterIdLst>
    <p:handoutMasterId r:id="rId13"/>
  </p:handoutMasterIdLst>
  <p:sldIdLst>
    <p:sldId id="256" r:id="rId5"/>
    <p:sldId id="257" r:id="rId6"/>
    <p:sldId id="259" r:id="rId7"/>
    <p:sldId id="260" r:id="rId8"/>
    <p:sldId id="268" r:id="rId9"/>
    <p:sldId id="269" r:id="rId10"/>
    <p:sldId id="263" r:id="rId11"/>
  </p:sldIdLst>
  <p:sldSz cx="1219835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6" autoAdjust="0"/>
    <p:restoredTop sz="94660"/>
  </p:normalViewPr>
  <p:slideViewPr>
    <p:cSldViewPr snapToGrid="0" snapToObjects="1" showGuides="1">
      <p:cViewPr varScale="1">
        <p:scale>
          <a:sx n="69" d="100"/>
          <a:sy n="69" d="100"/>
        </p:scale>
        <p:origin x="-876" y="-96"/>
      </p:cViewPr>
      <p:guideLst>
        <p:guide orient="horz" pos="2160"/>
        <p:guide orient="horz" pos="664"/>
        <p:guide orient="horz" pos="3122"/>
        <p:guide orient="horz" pos="4070"/>
        <p:guide pos="3842"/>
        <p:guide pos="390"/>
        <p:guide pos="7305"/>
        <p:guide pos="3918"/>
        <p:guide pos="3791"/>
        <p:guide pos="194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53" d="100"/>
          <a:sy n="53" d="100"/>
        </p:scale>
        <p:origin x="-2868" y="-90"/>
      </p:cViewPr>
      <p:guideLst>
        <p:guide orient="horz" pos="2949"/>
        <p:guide pos="22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75A85089-C692-4DEA-AC49-04CF34D4FE14}" type="datetimeFigureOut">
              <a:rPr lang="en-GB" smtClean="0"/>
              <a:pPr/>
              <a:t>15/03/2016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D3A5C721-4BB5-4DB6-AD65-4BA2A62B05B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632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8045EBA9-A28D-4849-BFEA-AA04F6A21B63}" type="datetimeFigureOut">
              <a:rPr lang="en-GB" smtClean="0"/>
              <a:pPr/>
              <a:t>15/03/2016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5925" y="701675"/>
            <a:ext cx="62452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5B43D19E-BFDB-4C92-8EDD-32EDDA8F41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270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7302" y="777600"/>
            <a:ext cx="8509385" cy="860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87302" y="1731938"/>
            <a:ext cx="6222953" cy="968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bg2"/>
                </a:solidFill>
              </a:defRPr>
            </a:lvl1pPr>
            <a:lvl2pPr marL="0" indent="0" algn="l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87302" y="5745943"/>
            <a:ext cx="983483" cy="74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2" name="Group 11"/>
          <p:cNvGrpSpPr/>
          <p:nvPr userDrawn="1"/>
        </p:nvGrpSpPr>
        <p:grpSpPr>
          <a:xfrm>
            <a:off x="0" y="1628775"/>
            <a:ext cx="12198350" cy="4469625"/>
            <a:chOff x="0" y="1628775"/>
            <a:chExt cx="12198350" cy="4469625"/>
          </a:xfrm>
        </p:grpSpPr>
        <p:sp>
          <p:nvSpPr>
            <p:cNvPr id="13" name="Freeform 8"/>
            <p:cNvSpPr>
              <a:spLocks/>
            </p:cNvSpPr>
            <p:nvPr userDrawn="1"/>
          </p:nvSpPr>
          <p:spPr bwMode="gray">
            <a:xfrm>
              <a:off x="3072661" y="1628775"/>
              <a:ext cx="9125689" cy="3318440"/>
            </a:xfrm>
            <a:custGeom>
              <a:avLst/>
              <a:gdLst/>
              <a:ahLst/>
              <a:cxnLst>
                <a:cxn ang="0">
                  <a:pos x="0" y="2464"/>
                </a:cxn>
                <a:cxn ang="0">
                  <a:pos x="6761" y="0"/>
                </a:cxn>
                <a:cxn ang="0">
                  <a:pos x="6761" y="1290"/>
                </a:cxn>
                <a:cxn ang="0">
                  <a:pos x="0" y="2464"/>
                </a:cxn>
              </a:cxnLst>
              <a:rect l="0" t="0" r="r" b="b"/>
              <a:pathLst>
                <a:path w="6761" h="2464">
                  <a:moveTo>
                    <a:pt x="0" y="2464"/>
                  </a:moveTo>
                  <a:lnTo>
                    <a:pt x="6761" y="0"/>
                  </a:lnTo>
                  <a:lnTo>
                    <a:pt x="6761" y="1290"/>
                  </a:lnTo>
                  <a:lnTo>
                    <a:pt x="0" y="2464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14" name="Picture 2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91200"/>
              <a:ext cx="3078523" cy="180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7" name="Line 11"/>
          <p:cNvSpPr>
            <a:spLocks noChangeShapeType="1"/>
          </p:cNvSpPr>
          <p:nvPr userDrawn="1"/>
        </p:nvSpPr>
        <p:spPr bwMode="auto">
          <a:xfrm>
            <a:off x="607800" y="6243638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680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leg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1"/>
          <p:cNvSpPr>
            <a:spLocks noChangeShapeType="1"/>
          </p:cNvSpPr>
          <p:nvPr userDrawn="1"/>
        </p:nvSpPr>
        <p:spPr bwMode="auto">
          <a:xfrm>
            <a:off x="607800" y="6243638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7799" y="719139"/>
            <a:ext cx="4677635" cy="5210062"/>
          </a:xfrm>
        </p:spPr>
        <p:txBody>
          <a:bodyPr/>
          <a:lstStyle>
            <a:lvl1pPr marL="0" indent="0" algn="l" defTabSz="995363" rtl="0" fontAlgn="base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SzPct val="100000"/>
              <a:buNone/>
              <a:defRPr lang="en-US" sz="1200" kern="1200" noProof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100000"/>
              <a:buNone/>
              <a:defRPr lang="en-US" sz="900" b="1" kern="1200" noProof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76213" indent="-176213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  <a:defRPr lang="en-US" sz="900" b="1" kern="1200" noProof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100000"/>
              <a:buNone/>
              <a:defRPr lang="en-US" sz="800" kern="1200" noProof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8913" indent="-188913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  <a:defRPr lang="en-US" sz="8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90007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6718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8800" y="777600"/>
            <a:ext cx="8510400" cy="860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88800" y="1731600"/>
            <a:ext cx="6224400" cy="968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bg2"/>
                </a:solidFill>
              </a:defRPr>
            </a:lvl1pPr>
            <a:lvl2pPr marL="0" indent="0" algn="l">
              <a:buNone/>
              <a:defRPr sz="1600">
                <a:solidFill>
                  <a:schemeClr val="bg2"/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</a:p>
          <a:p>
            <a:pPr lvl="1"/>
            <a:endParaRPr lang="en-GB" dirty="0"/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87302" y="5747378"/>
            <a:ext cx="983483" cy="74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Group 7"/>
          <p:cNvGrpSpPr/>
          <p:nvPr userDrawn="1"/>
        </p:nvGrpSpPr>
        <p:grpSpPr>
          <a:xfrm>
            <a:off x="0" y="1628775"/>
            <a:ext cx="12198350" cy="4469625"/>
            <a:chOff x="0" y="1628775"/>
            <a:chExt cx="12198350" cy="4469625"/>
          </a:xfrm>
        </p:grpSpPr>
        <p:sp>
          <p:nvSpPr>
            <p:cNvPr id="9" name="Freeform 8"/>
            <p:cNvSpPr>
              <a:spLocks/>
            </p:cNvSpPr>
            <p:nvPr userDrawn="1"/>
          </p:nvSpPr>
          <p:spPr bwMode="gray">
            <a:xfrm>
              <a:off x="3072661" y="1628775"/>
              <a:ext cx="9125689" cy="3318440"/>
            </a:xfrm>
            <a:custGeom>
              <a:avLst/>
              <a:gdLst/>
              <a:ahLst/>
              <a:cxnLst>
                <a:cxn ang="0">
                  <a:pos x="0" y="2464"/>
                </a:cxn>
                <a:cxn ang="0">
                  <a:pos x="6761" y="0"/>
                </a:cxn>
                <a:cxn ang="0">
                  <a:pos x="6761" y="1290"/>
                </a:cxn>
                <a:cxn ang="0">
                  <a:pos x="0" y="2464"/>
                </a:cxn>
              </a:cxnLst>
              <a:rect l="0" t="0" r="r" b="b"/>
              <a:pathLst>
                <a:path w="6761" h="2464">
                  <a:moveTo>
                    <a:pt x="0" y="2464"/>
                  </a:moveTo>
                  <a:lnTo>
                    <a:pt x="6761" y="0"/>
                  </a:lnTo>
                  <a:lnTo>
                    <a:pt x="6761" y="1290"/>
                  </a:lnTo>
                  <a:lnTo>
                    <a:pt x="0" y="2464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12" name="Picture 2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291200"/>
              <a:ext cx="3078523" cy="180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3674158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918" y="1044000"/>
            <a:ext cx="1097851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918" y="6242400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7483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918" y="1044000"/>
            <a:ext cx="1097851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918" y="6242400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335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, no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17" y="1600201"/>
            <a:ext cx="5387605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0828" y="1600201"/>
            <a:ext cx="5387605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609918" y="1044000"/>
            <a:ext cx="1097851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2" name="Line 11"/>
          <p:cNvSpPr>
            <a:spLocks noChangeShapeType="1"/>
          </p:cNvSpPr>
          <p:nvPr userDrawn="1"/>
        </p:nvSpPr>
        <p:spPr bwMode="auto">
          <a:xfrm>
            <a:off x="609918" y="6242400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6428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17" y="2196001"/>
            <a:ext cx="5393208" cy="3994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4830" y="2178000"/>
            <a:ext cx="5393208" cy="3994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609918" y="1044000"/>
            <a:ext cx="1097851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609917" y="1490400"/>
            <a:ext cx="5393208" cy="640800"/>
          </a:xfrm>
        </p:spPr>
        <p:txBody>
          <a:bodyPr anchor="b" anchorCtr="0"/>
          <a:lstStyle>
            <a:lvl1pPr>
              <a:buNone/>
              <a:defRPr b="1"/>
            </a:lvl1pPr>
          </a:lstStyle>
          <a:p>
            <a:pPr lvl="0"/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204830" y="1490400"/>
            <a:ext cx="5393208" cy="640800"/>
          </a:xfrm>
        </p:spPr>
        <p:txBody>
          <a:bodyPr anchor="b" anchorCtr="0"/>
          <a:lstStyle>
            <a:lvl1pPr>
              <a:buNone/>
              <a:defRPr b="1"/>
            </a:lvl1pPr>
          </a:lstStyle>
          <a:p>
            <a:pPr lvl="0"/>
            <a:endParaRPr lang="en-GB" dirty="0"/>
          </a:p>
        </p:txBody>
      </p:sp>
      <p:sp>
        <p:nvSpPr>
          <p:cNvPr id="9" name="Line 11"/>
          <p:cNvSpPr>
            <a:spLocks noChangeShapeType="1"/>
          </p:cNvSpPr>
          <p:nvPr userDrawn="1"/>
        </p:nvSpPr>
        <p:spPr bwMode="auto">
          <a:xfrm>
            <a:off x="609918" y="6242400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8792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07802" y="1025526"/>
            <a:ext cx="10978515" cy="1643063"/>
          </a:xfrm>
        </p:spPr>
        <p:txBody>
          <a:bodyPr/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5000" b="1">
                <a:solidFill>
                  <a:schemeClr val="bg2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>
            <a:off x="609918" y="6242400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6250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9918" y="201168"/>
            <a:ext cx="10978515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6" name="Freeform 6"/>
          <p:cNvSpPr>
            <a:spLocks/>
          </p:cNvSpPr>
          <p:nvPr userDrawn="1"/>
        </p:nvSpPr>
        <p:spPr bwMode="gray">
          <a:xfrm>
            <a:off x="598488" y="1057275"/>
            <a:ext cx="10993437" cy="51958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925" y="0"/>
              </a:cxn>
              <a:cxn ang="0">
                <a:pos x="6925" y="2053"/>
              </a:cxn>
              <a:cxn ang="0">
                <a:pos x="0" y="3273"/>
              </a:cxn>
              <a:cxn ang="0">
                <a:pos x="0" y="0"/>
              </a:cxn>
            </a:cxnLst>
            <a:rect l="0" t="0" r="r" b="b"/>
            <a:pathLst>
              <a:path w="6925" h="3273">
                <a:moveTo>
                  <a:pt x="0" y="0"/>
                </a:moveTo>
                <a:lnTo>
                  <a:pt x="6925" y="0"/>
                </a:lnTo>
                <a:lnTo>
                  <a:pt x="6925" y="2053"/>
                </a:lnTo>
                <a:lnTo>
                  <a:pt x="0" y="327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832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918" y="1044000"/>
            <a:ext cx="1097851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918" y="6242400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9918" y="201168"/>
            <a:ext cx="10978515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6" name="Freeform 5"/>
          <p:cNvSpPr>
            <a:spLocks/>
          </p:cNvSpPr>
          <p:nvPr userDrawn="1"/>
        </p:nvSpPr>
        <p:spPr bwMode="gray">
          <a:xfrm>
            <a:off x="598488" y="1057275"/>
            <a:ext cx="10993437" cy="51958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925" y="0"/>
              </a:cxn>
              <a:cxn ang="0">
                <a:pos x="6925" y="2053"/>
              </a:cxn>
              <a:cxn ang="0">
                <a:pos x="0" y="3273"/>
              </a:cxn>
              <a:cxn ang="0">
                <a:pos x="0" y="0"/>
              </a:cxn>
            </a:cxnLst>
            <a:rect l="0" t="0" r="r" b="b"/>
            <a:pathLst>
              <a:path w="6925" h="3273">
                <a:moveTo>
                  <a:pt x="0" y="0"/>
                </a:moveTo>
                <a:lnTo>
                  <a:pt x="6925" y="0"/>
                </a:lnTo>
                <a:lnTo>
                  <a:pt x="6925" y="2053"/>
                </a:lnTo>
                <a:lnTo>
                  <a:pt x="0" y="3273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806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9918" y="201168"/>
            <a:ext cx="10978515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7600" y="1058400"/>
            <a:ext cx="10989879" cy="519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6694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7" name="Line 11"/>
          <p:cNvSpPr>
            <a:spLocks noChangeShapeType="1"/>
          </p:cNvSpPr>
          <p:nvPr userDrawn="1"/>
        </p:nvSpPr>
        <p:spPr bwMode="auto">
          <a:xfrm>
            <a:off x="607800" y="6243638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126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leg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1"/>
          <p:cNvSpPr>
            <a:spLocks noChangeShapeType="1"/>
          </p:cNvSpPr>
          <p:nvPr userDrawn="1"/>
        </p:nvSpPr>
        <p:spPr bwMode="auto">
          <a:xfrm>
            <a:off x="607800" y="6243638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7799" y="719139"/>
            <a:ext cx="4677635" cy="5210062"/>
          </a:xfrm>
        </p:spPr>
        <p:txBody>
          <a:bodyPr/>
          <a:lstStyle>
            <a:lvl1pPr marL="0" indent="0" algn="l" defTabSz="995363" rtl="0" fontAlgn="base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SzPct val="100000"/>
              <a:buNone/>
              <a:defRPr lang="en-US" sz="1200" kern="1200" noProof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100000"/>
              <a:buNone/>
              <a:defRPr lang="en-US" sz="900" b="1" kern="1200" noProof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76213" indent="-176213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  <a:defRPr lang="en-US" sz="900" b="1" kern="1200" noProof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100000"/>
              <a:buNone/>
              <a:defRPr lang="en-US" sz="800" kern="1200" noProof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8913" indent="-188913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  <a:defRPr lang="en-US" sz="8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193976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80372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8800" y="777600"/>
            <a:ext cx="8510400" cy="860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88800" y="1731600"/>
            <a:ext cx="6224400" cy="968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0" indent="0" algn="l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</a:p>
          <a:p>
            <a:pPr lvl="1"/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black">
          <a:xfrm>
            <a:off x="3088800" y="5744580"/>
            <a:ext cx="983415" cy="74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black">
          <a:xfrm>
            <a:off x="0" y="4291200"/>
            <a:ext cx="3078523" cy="180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Freeform 8"/>
          <p:cNvSpPr>
            <a:spLocks/>
          </p:cNvSpPr>
          <p:nvPr userDrawn="1"/>
        </p:nvSpPr>
        <p:spPr bwMode="gray">
          <a:xfrm>
            <a:off x="3072661" y="1628775"/>
            <a:ext cx="9125689" cy="3318440"/>
          </a:xfrm>
          <a:custGeom>
            <a:avLst/>
            <a:gdLst/>
            <a:ahLst/>
            <a:cxnLst>
              <a:cxn ang="0">
                <a:pos x="0" y="2464"/>
              </a:cxn>
              <a:cxn ang="0">
                <a:pos x="6761" y="0"/>
              </a:cxn>
              <a:cxn ang="0">
                <a:pos x="6761" y="1290"/>
              </a:cxn>
              <a:cxn ang="0">
                <a:pos x="0" y="2464"/>
              </a:cxn>
            </a:cxnLst>
            <a:rect l="0" t="0" r="r" b="b"/>
            <a:pathLst>
              <a:path w="6761" h="2464">
                <a:moveTo>
                  <a:pt x="0" y="2464"/>
                </a:moveTo>
                <a:lnTo>
                  <a:pt x="6761" y="0"/>
                </a:lnTo>
                <a:lnTo>
                  <a:pt x="6761" y="1290"/>
                </a:lnTo>
                <a:lnTo>
                  <a:pt x="0" y="2464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918" y="1044000"/>
            <a:ext cx="1097851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918" y="6242400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918" y="1044000"/>
            <a:ext cx="1097851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918" y="6242400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, no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17" y="1600201"/>
            <a:ext cx="5387605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0828" y="1600201"/>
            <a:ext cx="5387605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609918" y="1044000"/>
            <a:ext cx="1097851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2" name="Line 11"/>
          <p:cNvSpPr>
            <a:spLocks noChangeShapeType="1"/>
          </p:cNvSpPr>
          <p:nvPr userDrawn="1"/>
        </p:nvSpPr>
        <p:spPr bwMode="auto">
          <a:xfrm>
            <a:off x="609918" y="6242400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17" y="2196001"/>
            <a:ext cx="5393208" cy="3994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4830" y="2178000"/>
            <a:ext cx="5393208" cy="3994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609918" y="1044000"/>
            <a:ext cx="1097851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609917" y="1490400"/>
            <a:ext cx="5393208" cy="640800"/>
          </a:xfrm>
        </p:spPr>
        <p:txBody>
          <a:bodyPr anchor="b" anchorCtr="0"/>
          <a:lstStyle>
            <a:lvl1pPr>
              <a:buNone/>
              <a:defRPr b="1"/>
            </a:lvl1pPr>
          </a:lstStyle>
          <a:p>
            <a:pPr lvl="0"/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204830" y="1490400"/>
            <a:ext cx="5393208" cy="640800"/>
          </a:xfrm>
        </p:spPr>
        <p:txBody>
          <a:bodyPr anchor="b" anchorCtr="0"/>
          <a:lstStyle>
            <a:lvl1pPr>
              <a:buNone/>
              <a:defRPr b="1"/>
            </a:lvl1pPr>
          </a:lstStyle>
          <a:p>
            <a:pPr lvl="0"/>
            <a:endParaRPr lang="en-GB" dirty="0"/>
          </a:p>
        </p:txBody>
      </p:sp>
      <p:sp>
        <p:nvSpPr>
          <p:cNvPr id="9" name="Line 11"/>
          <p:cNvSpPr>
            <a:spLocks noChangeShapeType="1"/>
          </p:cNvSpPr>
          <p:nvPr userDrawn="1"/>
        </p:nvSpPr>
        <p:spPr bwMode="auto">
          <a:xfrm>
            <a:off x="609918" y="6242400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918" y="1044000"/>
            <a:ext cx="1097851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918" y="6242400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07802" y="1025526"/>
            <a:ext cx="10978515" cy="1643063"/>
          </a:xfrm>
        </p:spPr>
        <p:txBody>
          <a:bodyPr/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5000" b="1">
                <a:solidFill>
                  <a:schemeClr val="bg2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>
            <a:off x="609918" y="6242400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0112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9918" y="201168"/>
            <a:ext cx="10978515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6" name="Freeform 6"/>
          <p:cNvSpPr>
            <a:spLocks/>
          </p:cNvSpPr>
          <p:nvPr userDrawn="1"/>
        </p:nvSpPr>
        <p:spPr bwMode="gray">
          <a:xfrm>
            <a:off x="598488" y="1057275"/>
            <a:ext cx="10993437" cy="51958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925" y="0"/>
              </a:cxn>
              <a:cxn ang="0">
                <a:pos x="6925" y="2053"/>
              </a:cxn>
              <a:cxn ang="0">
                <a:pos x="0" y="3273"/>
              </a:cxn>
              <a:cxn ang="0">
                <a:pos x="0" y="0"/>
              </a:cxn>
            </a:cxnLst>
            <a:rect l="0" t="0" r="r" b="b"/>
            <a:pathLst>
              <a:path w="6925" h="3273">
                <a:moveTo>
                  <a:pt x="0" y="0"/>
                </a:moveTo>
                <a:lnTo>
                  <a:pt x="6925" y="0"/>
                </a:lnTo>
                <a:lnTo>
                  <a:pt x="6925" y="2053"/>
                </a:lnTo>
                <a:lnTo>
                  <a:pt x="0" y="327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9408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9918" y="201168"/>
            <a:ext cx="10978515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6" name="Freeform 5"/>
          <p:cNvSpPr>
            <a:spLocks/>
          </p:cNvSpPr>
          <p:nvPr userDrawn="1"/>
        </p:nvSpPr>
        <p:spPr bwMode="gray">
          <a:xfrm>
            <a:off x="598488" y="1057275"/>
            <a:ext cx="10993437" cy="51958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925" y="0"/>
              </a:cxn>
              <a:cxn ang="0">
                <a:pos x="6925" y="2053"/>
              </a:cxn>
              <a:cxn ang="0">
                <a:pos x="0" y="3273"/>
              </a:cxn>
              <a:cxn ang="0">
                <a:pos x="0" y="0"/>
              </a:cxn>
            </a:cxnLst>
            <a:rect l="0" t="0" r="r" b="b"/>
            <a:pathLst>
              <a:path w="6925" h="3273">
                <a:moveTo>
                  <a:pt x="0" y="0"/>
                </a:moveTo>
                <a:lnTo>
                  <a:pt x="6925" y="0"/>
                </a:lnTo>
                <a:lnTo>
                  <a:pt x="6925" y="2053"/>
                </a:lnTo>
                <a:lnTo>
                  <a:pt x="0" y="3273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647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9918" y="201168"/>
            <a:ext cx="10978515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7600" y="1058400"/>
            <a:ext cx="10989879" cy="519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195521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7" name="Line 11"/>
          <p:cNvSpPr>
            <a:spLocks noChangeShapeType="1"/>
          </p:cNvSpPr>
          <p:nvPr userDrawn="1"/>
        </p:nvSpPr>
        <p:spPr bwMode="auto">
          <a:xfrm>
            <a:off x="607800" y="6243638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680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leg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1"/>
          <p:cNvSpPr>
            <a:spLocks noChangeShapeType="1"/>
          </p:cNvSpPr>
          <p:nvPr userDrawn="1"/>
        </p:nvSpPr>
        <p:spPr bwMode="auto">
          <a:xfrm>
            <a:off x="607800" y="6243638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7799" y="719139"/>
            <a:ext cx="4677635" cy="5210062"/>
          </a:xfrm>
        </p:spPr>
        <p:txBody>
          <a:bodyPr/>
          <a:lstStyle>
            <a:lvl1pPr marL="0" indent="0" algn="l" defTabSz="995363" rtl="0" fontAlgn="base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SzPct val="100000"/>
              <a:buNone/>
              <a:defRPr lang="en-US" sz="1200" kern="1200" noProof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100000"/>
              <a:buNone/>
              <a:defRPr lang="en-US" sz="900" b="1" kern="1200" noProof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76213" indent="-176213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  <a:defRPr lang="en-US" sz="900" b="1" kern="1200" noProof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100000"/>
              <a:buNone/>
              <a:defRPr lang="en-US" sz="800" kern="1200" noProof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8913" indent="-188913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  <a:defRPr lang="en-US" sz="8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9000777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67189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8800" y="777600"/>
            <a:ext cx="8510400" cy="860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88800" y="1731600"/>
            <a:ext cx="6224400" cy="968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0" indent="0" algn="l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</a:p>
          <a:p>
            <a:pPr lvl="1"/>
            <a:endParaRPr lang="en-GB" dirty="0"/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black">
          <a:xfrm>
            <a:off x="3088800" y="5744580"/>
            <a:ext cx="983415" cy="74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black">
          <a:xfrm>
            <a:off x="0" y="4291200"/>
            <a:ext cx="3078523" cy="180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Freeform 8"/>
          <p:cNvSpPr>
            <a:spLocks/>
          </p:cNvSpPr>
          <p:nvPr userDrawn="1"/>
        </p:nvSpPr>
        <p:spPr bwMode="gray">
          <a:xfrm>
            <a:off x="3072661" y="1628775"/>
            <a:ext cx="9125689" cy="3318440"/>
          </a:xfrm>
          <a:custGeom>
            <a:avLst/>
            <a:gdLst/>
            <a:ahLst/>
            <a:cxnLst>
              <a:cxn ang="0">
                <a:pos x="0" y="2464"/>
              </a:cxn>
              <a:cxn ang="0">
                <a:pos x="6761" y="0"/>
              </a:cxn>
              <a:cxn ang="0">
                <a:pos x="6761" y="1290"/>
              </a:cxn>
              <a:cxn ang="0">
                <a:pos x="0" y="2464"/>
              </a:cxn>
            </a:cxnLst>
            <a:rect l="0" t="0" r="r" b="b"/>
            <a:pathLst>
              <a:path w="6761" h="2464">
                <a:moveTo>
                  <a:pt x="0" y="2464"/>
                </a:moveTo>
                <a:lnTo>
                  <a:pt x="6761" y="0"/>
                </a:lnTo>
                <a:lnTo>
                  <a:pt x="6761" y="1290"/>
                </a:lnTo>
                <a:lnTo>
                  <a:pt x="0" y="2464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918" y="1044000"/>
            <a:ext cx="1097851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918" y="6242400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918" y="1044000"/>
            <a:ext cx="1097851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918" y="6242400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, no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17" y="1600201"/>
            <a:ext cx="5387605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0828" y="1600201"/>
            <a:ext cx="5387605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609918" y="1044000"/>
            <a:ext cx="1097851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2" name="Line 11"/>
          <p:cNvSpPr>
            <a:spLocks noChangeShapeType="1"/>
          </p:cNvSpPr>
          <p:nvPr userDrawn="1"/>
        </p:nvSpPr>
        <p:spPr bwMode="auto">
          <a:xfrm>
            <a:off x="609918" y="6242400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, no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17" y="1600201"/>
            <a:ext cx="5387605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0828" y="1600201"/>
            <a:ext cx="5387605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609918" y="1044000"/>
            <a:ext cx="1097851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2" name="Line 11"/>
          <p:cNvSpPr>
            <a:spLocks noChangeShapeType="1"/>
          </p:cNvSpPr>
          <p:nvPr userDrawn="1"/>
        </p:nvSpPr>
        <p:spPr bwMode="auto">
          <a:xfrm>
            <a:off x="609918" y="6242400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17" y="2196001"/>
            <a:ext cx="5393208" cy="3994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4830" y="2178000"/>
            <a:ext cx="5393208" cy="3994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609918" y="1044000"/>
            <a:ext cx="1097851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609917" y="1490400"/>
            <a:ext cx="5393208" cy="640800"/>
          </a:xfrm>
        </p:spPr>
        <p:txBody>
          <a:bodyPr anchor="b" anchorCtr="0"/>
          <a:lstStyle>
            <a:lvl1pPr>
              <a:buNone/>
              <a:defRPr b="1"/>
            </a:lvl1pPr>
          </a:lstStyle>
          <a:p>
            <a:pPr lvl="0"/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204830" y="1490400"/>
            <a:ext cx="5393208" cy="640800"/>
          </a:xfrm>
        </p:spPr>
        <p:txBody>
          <a:bodyPr anchor="b" anchorCtr="0"/>
          <a:lstStyle>
            <a:lvl1pPr>
              <a:buNone/>
              <a:defRPr b="1"/>
            </a:lvl1pPr>
          </a:lstStyle>
          <a:p>
            <a:pPr lvl="0"/>
            <a:endParaRPr lang="en-GB" dirty="0"/>
          </a:p>
        </p:txBody>
      </p:sp>
      <p:sp>
        <p:nvSpPr>
          <p:cNvPr id="9" name="Line 11"/>
          <p:cNvSpPr>
            <a:spLocks noChangeShapeType="1"/>
          </p:cNvSpPr>
          <p:nvPr userDrawn="1"/>
        </p:nvSpPr>
        <p:spPr bwMode="auto">
          <a:xfrm>
            <a:off x="609918" y="6242400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07802" y="1025526"/>
            <a:ext cx="10978515" cy="1643063"/>
          </a:xfrm>
        </p:spPr>
        <p:txBody>
          <a:bodyPr/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5000" b="1">
                <a:solidFill>
                  <a:schemeClr val="bg2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>
            <a:off x="609918" y="6242400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0112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9918" y="201168"/>
            <a:ext cx="10978515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6" name="Freeform 6"/>
          <p:cNvSpPr>
            <a:spLocks/>
          </p:cNvSpPr>
          <p:nvPr userDrawn="1"/>
        </p:nvSpPr>
        <p:spPr bwMode="gray">
          <a:xfrm>
            <a:off x="598488" y="1057275"/>
            <a:ext cx="10993437" cy="51958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925" y="0"/>
              </a:cxn>
              <a:cxn ang="0">
                <a:pos x="6925" y="2053"/>
              </a:cxn>
              <a:cxn ang="0">
                <a:pos x="0" y="3273"/>
              </a:cxn>
              <a:cxn ang="0">
                <a:pos x="0" y="0"/>
              </a:cxn>
            </a:cxnLst>
            <a:rect l="0" t="0" r="r" b="b"/>
            <a:pathLst>
              <a:path w="6925" h="3273">
                <a:moveTo>
                  <a:pt x="0" y="0"/>
                </a:moveTo>
                <a:lnTo>
                  <a:pt x="6925" y="0"/>
                </a:lnTo>
                <a:lnTo>
                  <a:pt x="6925" y="2053"/>
                </a:lnTo>
                <a:lnTo>
                  <a:pt x="0" y="327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94089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9918" y="201168"/>
            <a:ext cx="10978515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6" name="Freeform 5"/>
          <p:cNvSpPr>
            <a:spLocks/>
          </p:cNvSpPr>
          <p:nvPr userDrawn="1"/>
        </p:nvSpPr>
        <p:spPr bwMode="gray">
          <a:xfrm>
            <a:off x="598488" y="1057275"/>
            <a:ext cx="10993437" cy="51958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925" y="0"/>
              </a:cxn>
              <a:cxn ang="0">
                <a:pos x="6925" y="2053"/>
              </a:cxn>
              <a:cxn ang="0">
                <a:pos x="0" y="3273"/>
              </a:cxn>
              <a:cxn ang="0">
                <a:pos x="0" y="0"/>
              </a:cxn>
            </a:cxnLst>
            <a:rect l="0" t="0" r="r" b="b"/>
            <a:pathLst>
              <a:path w="6925" h="3273">
                <a:moveTo>
                  <a:pt x="0" y="0"/>
                </a:moveTo>
                <a:lnTo>
                  <a:pt x="6925" y="0"/>
                </a:lnTo>
                <a:lnTo>
                  <a:pt x="6925" y="2053"/>
                </a:lnTo>
                <a:lnTo>
                  <a:pt x="0" y="3273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647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9918" y="201168"/>
            <a:ext cx="10978515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7600" y="1058400"/>
            <a:ext cx="10989879" cy="519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195521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7" name="Line 11"/>
          <p:cNvSpPr>
            <a:spLocks noChangeShapeType="1"/>
          </p:cNvSpPr>
          <p:nvPr userDrawn="1"/>
        </p:nvSpPr>
        <p:spPr bwMode="auto">
          <a:xfrm>
            <a:off x="607800" y="6243638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680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leg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1"/>
          <p:cNvSpPr>
            <a:spLocks noChangeShapeType="1"/>
          </p:cNvSpPr>
          <p:nvPr userDrawn="1"/>
        </p:nvSpPr>
        <p:spPr bwMode="auto">
          <a:xfrm>
            <a:off x="607800" y="6243638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7799" y="719139"/>
            <a:ext cx="4677635" cy="5210062"/>
          </a:xfrm>
        </p:spPr>
        <p:txBody>
          <a:bodyPr/>
          <a:lstStyle>
            <a:lvl1pPr marL="0" indent="0" algn="l" defTabSz="995363" rtl="0" fontAlgn="base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SzPct val="100000"/>
              <a:buNone/>
              <a:defRPr lang="en-US" sz="1200" kern="1200" noProof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100000"/>
              <a:buNone/>
              <a:defRPr lang="en-US" sz="900" b="1" kern="1200" noProof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76213" indent="-176213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  <a:defRPr lang="en-US" sz="900" b="1" kern="1200" noProof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100000"/>
              <a:buNone/>
              <a:defRPr lang="en-US" sz="800" kern="1200" noProof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8913" indent="-188913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  <a:defRPr lang="en-US" sz="800" kern="1200" noProof="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9000777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6718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917" y="2196001"/>
            <a:ext cx="5393208" cy="3994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 marL="1081088" indent="-357188"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4830" y="2178000"/>
            <a:ext cx="5393208" cy="3994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609918" y="1044000"/>
            <a:ext cx="1097851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609917" y="1490400"/>
            <a:ext cx="5393208" cy="640800"/>
          </a:xfrm>
        </p:spPr>
        <p:txBody>
          <a:bodyPr anchor="b" anchorCtr="0"/>
          <a:lstStyle>
            <a:lvl1pPr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204830" y="1490400"/>
            <a:ext cx="5393208" cy="640800"/>
          </a:xfrm>
        </p:spPr>
        <p:txBody>
          <a:bodyPr anchor="b" anchorCtr="0"/>
          <a:lstStyle>
            <a:lvl1pPr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Line 11"/>
          <p:cNvSpPr>
            <a:spLocks noChangeShapeType="1"/>
          </p:cNvSpPr>
          <p:nvPr userDrawn="1"/>
        </p:nvSpPr>
        <p:spPr bwMode="auto">
          <a:xfrm>
            <a:off x="609918" y="6242400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07802" y="1025526"/>
            <a:ext cx="10978515" cy="1643063"/>
          </a:xfrm>
        </p:spPr>
        <p:txBody>
          <a:bodyPr/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5000" b="1">
                <a:solidFill>
                  <a:schemeClr val="bg2"/>
                </a:solidFill>
                <a:latin typeface="+mj-lt"/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>
            <a:off x="609918" y="6242400"/>
            <a:ext cx="10978515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011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9918" y="201168"/>
            <a:ext cx="10978515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4102" name="Freeform 6"/>
          <p:cNvSpPr>
            <a:spLocks/>
          </p:cNvSpPr>
          <p:nvPr userDrawn="1"/>
        </p:nvSpPr>
        <p:spPr bwMode="gray">
          <a:xfrm>
            <a:off x="598488" y="1057275"/>
            <a:ext cx="10993437" cy="51958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925" y="0"/>
              </a:cxn>
              <a:cxn ang="0">
                <a:pos x="6925" y="2053"/>
              </a:cxn>
              <a:cxn ang="0">
                <a:pos x="0" y="3273"/>
              </a:cxn>
              <a:cxn ang="0">
                <a:pos x="0" y="0"/>
              </a:cxn>
            </a:cxnLst>
            <a:rect l="0" t="0" r="r" b="b"/>
            <a:pathLst>
              <a:path w="6925" h="3273">
                <a:moveTo>
                  <a:pt x="0" y="0"/>
                </a:moveTo>
                <a:lnTo>
                  <a:pt x="6925" y="0"/>
                </a:lnTo>
                <a:lnTo>
                  <a:pt x="6925" y="2053"/>
                </a:lnTo>
                <a:lnTo>
                  <a:pt x="0" y="327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940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9918" y="201168"/>
            <a:ext cx="10978515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7" name="Freeform 6"/>
          <p:cNvSpPr>
            <a:spLocks/>
          </p:cNvSpPr>
          <p:nvPr userDrawn="1"/>
        </p:nvSpPr>
        <p:spPr bwMode="gray">
          <a:xfrm>
            <a:off x="598488" y="1057275"/>
            <a:ext cx="10993437" cy="51958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925" y="0"/>
              </a:cxn>
              <a:cxn ang="0">
                <a:pos x="6925" y="2053"/>
              </a:cxn>
              <a:cxn ang="0">
                <a:pos x="0" y="3273"/>
              </a:cxn>
              <a:cxn ang="0">
                <a:pos x="0" y="0"/>
              </a:cxn>
            </a:cxnLst>
            <a:rect l="0" t="0" r="r" b="b"/>
            <a:pathLst>
              <a:path w="6925" h="3273">
                <a:moveTo>
                  <a:pt x="0" y="0"/>
                </a:moveTo>
                <a:lnTo>
                  <a:pt x="6925" y="0"/>
                </a:lnTo>
                <a:lnTo>
                  <a:pt x="6925" y="2053"/>
                </a:lnTo>
                <a:lnTo>
                  <a:pt x="0" y="3273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647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9918" y="201168"/>
            <a:ext cx="10978515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7600" y="1058400"/>
            <a:ext cx="10989879" cy="519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195521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860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918" y="1425600"/>
            <a:ext cx="10978515" cy="469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52998" y="6422400"/>
            <a:ext cx="4581585" cy="201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09918" y="6422400"/>
            <a:ext cx="885600" cy="198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GB" sz="1100" dirty="0" smtClean="0">
                <a:solidFill>
                  <a:schemeClr val="bg1"/>
                </a:solidFill>
              </a:rPr>
              <a:t>Page </a:t>
            </a:r>
            <a:fld id="{9AE4D82F-B047-469B-AC52-A46321747EAF}" type="slidenum">
              <a:rPr lang="en-GB" sz="1100" smtClean="0">
                <a:solidFill>
                  <a:schemeClr val="bg1"/>
                </a:solidFill>
              </a:rPr>
              <a:pPr/>
              <a:t>‹#›</a:t>
            </a:fld>
            <a:endParaRPr lang="en-GB" sz="1100" dirty="0">
              <a:solidFill>
                <a:schemeClr val="bg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 bwMode="gray">
          <a:xfrm>
            <a:off x="11259779" y="6450013"/>
            <a:ext cx="338137" cy="204787"/>
            <a:chOff x="8348663" y="6450013"/>
            <a:chExt cx="338137" cy="204787"/>
          </a:xfrm>
          <a:solidFill>
            <a:srgbClr val="808080"/>
          </a:solidFill>
        </p:grpSpPr>
        <p:sp>
          <p:nvSpPr>
            <p:cNvPr id="10" name="Freeform 9"/>
            <p:cNvSpPr>
              <a:spLocks/>
            </p:cNvSpPr>
            <p:nvPr userDrawn="1"/>
          </p:nvSpPr>
          <p:spPr bwMode="gray">
            <a:xfrm>
              <a:off x="8348663" y="6450013"/>
              <a:ext cx="163512" cy="204787"/>
            </a:xfrm>
            <a:custGeom>
              <a:avLst/>
              <a:gdLst/>
              <a:ahLst/>
              <a:cxnLst>
                <a:cxn ang="0">
                  <a:pos x="39" y="78"/>
                </a:cxn>
                <a:cxn ang="0">
                  <a:pos x="85" y="78"/>
                </a:cxn>
                <a:cxn ang="0">
                  <a:pos x="85" y="51"/>
                </a:cxn>
                <a:cxn ang="0">
                  <a:pos x="39" y="51"/>
                </a:cxn>
                <a:cxn ang="0">
                  <a:pos x="39" y="30"/>
                </a:cxn>
                <a:cxn ang="0">
                  <a:pos x="90" y="30"/>
                </a:cxn>
                <a:cxn ang="0">
                  <a:pos x="73" y="0"/>
                </a:cxn>
                <a:cxn ang="0">
                  <a:pos x="0" y="0"/>
                </a:cxn>
                <a:cxn ang="0">
                  <a:pos x="0" y="129"/>
                </a:cxn>
                <a:cxn ang="0">
                  <a:pos x="103" y="129"/>
                </a:cxn>
                <a:cxn ang="0">
                  <a:pos x="103" y="99"/>
                </a:cxn>
                <a:cxn ang="0">
                  <a:pos x="39" y="99"/>
                </a:cxn>
                <a:cxn ang="0">
                  <a:pos x="39" y="78"/>
                </a:cxn>
              </a:cxnLst>
              <a:rect l="0" t="0" r="r" b="b"/>
              <a:pathLst>
                <a:path w="103" h="129">
                  <a:moveTo>
                    <a:pt x="39" y="78"/>
                  </a:moveTo>
                  <a:lnTo>
                    <a:pt x="85" y="78"/>
                  </a:lnTo>
                  <a:lnTo>
                    <a:pt x="85" y="51"/>
                  </a:lnTo>
                  <a:lnTo>
                    <a:pt x="39" y="51"/>
                  </a:lnTo>
                  <a:lnTo>
                    <a:pt x="39" y="30"/>
                  </a:lnTo>
                  <a:lnTo>
                    <a:pt x="90" y="30"/>
                  </a:lnTo>
                  <a:lnTo>
                    <a:pt x="73" y="0"/>
                  </a:lnTo>
                  <a:lnTo>
                    <a:pt x="0" y="0"/>
                  </a:lnTo>
                  <a:lnTo>
                    <a:pt x="0" y="129"/>
                  </a:lnTo>
                  <a:lnTo>
                    <a:pt x="103" y="129"/>
                  </a:lnTo>
                  <a:lnTo>
                    <a:pt x="103" y="99"/>
                  </a:lnTo>
                  <a:lnTo>
                    <a:pt x="39" y="99"/>
                  </a:lnTo>
                  <a:lnTo>
                    <a:pt x="39" y="7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gray">
            <a:xfrm>
              <a:off x="8483600" y="6450013"/>
              <a:ext cx="203200" cy="204787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64" y="42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45" y="78"/>
                </a:cxn>
                <a:cxn ang="0">
                  <a:pos x="45" y="129"/>
                </a:cxn>
                <a:cxn ang="0">
                  <a:pos x="83" y="129"/>
                </a:cxn>
                <a:cxn ang="0">
                  <a:pos x="83" y="78"/>
                </a:cxn>
                <a:cxn ang="0">
                  <a:pos x="128" y="0"/>
                </a:cxn>
                <a:cxn ang="0">
                  <a:pos x="86" y="0"/>
                </a:cxn>
              </a:cxnLst>
              <a:rect l="0" t="0" r="r" b="b"/>
              <a:pathLst>
                <a:path w="128" h="129">
                  <a:moveTo>
                    <a:pt x="86" y="0"/>
                  </a:moveTo>
                  <a:lnTo>
                    <a:pt x="64" y="42"/>
                  </a:lnTo>
                  <a:lnTo>
                    <a:pt x="42" y="0"/>
                  </a:lnTo>
                  <a:lnTo>
                    <a:pt x="0" y="0"/>
                  </a:lnTo>
                  <a:lnTo>
                    <a:pt x="45" y="78"/>
                  </a:lnTo>
                  <a:lnTo>
                    <a:pt x="45" y="129"/>
                  </a:lnTo>
                  <a:lnTo>
                    <a:pt x="83" y="129"/>
                  </a:lnTo>
                  <a:lnTo>
                    <a:pt x="83" y="78"/>
                  </a:lnTo>
                  <a:lnTo>
                    <a:pt x="128" y="0"/>
                  </a:lnTo>
                  <a:lnTo>
                    <a:pt x="8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6" r:id="rId9"/>
    <p:sldLayoutId id="2147483677" r:id="rId10"/>
    <p:sldLayoutId id="2147483678" r:id="rId11"/>
    <p:sldLayoutId id="2147483679" r:id="rId12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000" b="1" kern="1200">
          <a:solidFill>
            <a:schemeClr val="bg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709613" indent="-354013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1077913" indent="-354013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433513" indent="-355600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787525" indent="-354013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860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918" y="1425600"/>
            <a:ext cx="10978515" cy="469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52998" y="6422400"/>
            <a:ext cx="4581585" cy="201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09918" y="6422400"/>
            <a:ext cx="960500" cy="198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GB" sz="1100" dirty="0" smtClean="0">
                <a:solidFill>
                  <a:schemeClr val="bg1"/>
                </a:solidFill>
              </a:rPr>
              <a:t>Page </a:t>
            </a:r>
            <a:fld id="{9AE4D82F-B047-469B-AC52-A46321747EAF}" type="slidenum">
              <a:rPr lang="en-GB" sz="1100" smtClean="0">
                <a:solidFill>
                  <a:schemeClr val="bg1"/>
                </a:solidFill>
              </a:rPr>
              <a:pPr/>
              <a:t>‹#›</a:t>
            </a:fld>
            <a:endParaRPr lang="en-GB" sz="1100" dirty="0">
              <a:solidFill>
                <a:schemeClr val="bg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 bwMode="gray">
          <a:xfrm>
            <a:off x="11259779" y="6450013"/>
            <a:ext cx="338137" cy="204787"/>
            <a:chOff x="8348663" y="6450013"/>
            <a:chExt cx="338137" cy="204787"/>
          </a:xfrm>
          <a:solidFill>
            <a:srgbClr val="808080"/>
          </a:solidFill>
        </p:grpSpPr>
        <p:sp>
          <p:nvSpPr>
            <p:cNvPr id="9" name="Freeform 8"/>
            <p:cNvSpPr>
              <a:spLocks/>
            </p:cNvSpPr>
            <p:nvPr userDrawn="1"/>
          </p:nvSpPr>
          <p:spPr bwMode="gray">
            <a:xfrm>
              <a:off x="8348663" y="6450013"/>
              <a:ext cx="163512" cy="204787"/>
            </a:xfrm>
            <a:custGeom>
              <a:avLst/>
              <a:gdLst/>
              <a:ahLst/>
              <a:cxnLst>
                <a:cxn ang="0">
                  <a:pos x="39" y="78"/>
                </a:cxn>
                <a:cxn ang="0">
                  <a:pos x="85" y="78"/>
                </a:cxn>
                <a:cxn ang="0">
                  <a:pos x="85" y="51"/>
                </a:cxn>
                <a:cxn ang="0">
                  <a:pos x="39" y="51"/>
                </a:cxn>
                <a:cxn ang="0">
                  <a:pos x="39" y="30"/>
                </a:cxn>
                <a:cxn ang="0">
                  <a:pos x="90" y="30"/>
                </a:cxn>
                <a:cxn ang="0">
                  <a:pos x="73" y="0"/>
                </a:cxn>
                <a:cxn ang="0">
                  <a:pos x="0" y="0"/>
                </a:cxn>
                <a:cxn ang="0">
                  <a:pos x="0" y="129"/>
                </a:cxn>
                <a:cxn ang="0">
                  <a:pos x="103" y="129"/>
                </a:cxn>
                <a:cxn ang="0">
                  <a:pos x="103" y="99"/>
                </a:cxn>
                <a:cxn ang="0">
                  <a:pos x="39" y="99"/>
                </a:cxn>
                <a:cxn ang="0">
                  <a:pos x="39" y="78"/>
                </a:cxn>
              </a:cxnLst>
              <a:rect l="0" t="0" r="r" b="b"/>
              <a:pathLst>
                <a:path w="103" h="129">
                  <a:moveTo>
                    <a:pt x="39" y="78"/>
                  </a:moveTo>
                  <a:lnTo>
                    <a:pt x="85" y="78"/>
                  </a:lnTo>
                  <a:lnTo>
                    <a:pt x="85" y="51"/>
                  </a:lnTo>
                  <a:lnTo>
                    <a:pt x="39" y="51"/>
                  </a:lnTo>
                  <a:lnTo>
                    <a:pt x="39" y="30"/>
                  </a:lnTo>
                  <a:lnTo>
                    <a:pt x="90" y="30"/>
                  </a:lnTo>
                  <a:lnTo>
                    <a:pt x="73" y="0"/>
                  </a:lnTo>
                  <a:lnTo>
                    <a:pt x="0" y="0"/>
                  </a:lnTo>
                  <a:lnTo>
                    <a:pt x="0" y="129"/>
                  </a:lnTo>
                  <a:lnTo>
                    <a:pt x="103" y="129"/>
                  </a:lnTo>
                  <a:lnTo>
                    <a:pt x="103" y="99"/>
                  </a:lnTo>
                  <a:lnTo>
                    <a:pt x="39" y="99"/>
                  </a:lnTo>
                  <a:lnTo>
                    <a:pt x="39" y="7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gray">
            <a:xfrm>
              <a:off x="8483600" y="6450013"/>
              <a:ext cx="203200" cy="204787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64" y="42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45" y="78"/>
                </a:cxn>
                <a:cxn ang="0">
                  <a:pos x="45" y="129"/>
                </a:cxn>
                <a:cxn ang="0">
                  <a:pos x="83" y="129"/>
                </a:cxn>
                <a:cxn ang="0">
                  <a:pos x="83" y="78"/>
                </a:cxn>
                <a:cxn ang="0">
                  <a:pos x="128" y="0"/>
                </a:cxn>
                <a:cxn ang="0">
                  <a:pos x="86" y="0"/>
                </a:cxn>
              </a:cxnLst>
              <a:rect l="0" t="0" r="r" b="b"/>
              <a:pathLst>
                <a:path w="128" h="129">
                  <a:moveTo>
                    <a:pt x="86" y="0"/>
                  </a:moveTo>
                  <a:lnTo>
                    <a:pt x="64" y="42"/>
                  </a:lnTo>
                  <a:lnTo>
                    <a:pt x="42" y="0"/>
                  </a:lnTo>
                  <a:lnTo>
                    <a:pt x="0" y="0"/>
                  </a:lnTo>
                  <a:lnTo>
                    <a:pt x="45" y="78"/>
                  </a:lnTo>
                  <a:lnTo>
                    <a:pt x="45" y="129"/>
                  </a:lnTo>
                  <a:lnTo>
                    <a:pt x="83" y="129"/>
                  </a:lnTo>
                  <a:lnTo>
                    <a:pt x="83" y="78"/>
                  </a:lnTo>
                  <a:lnTo>
                    <a:pt x="128" y="0"/>
                  </a:lnTo>
                  <a:lnTo>
                    <a:pt x="8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074791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000" b="1" kern="1200">
          <a:solidFill>
            <a:schemeClr val="bg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709613" indent="-354013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1077913" indent="-354013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433513" indent="-355600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787525" indent="-354013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860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918" y="1425600"/>
            <a:ext cx="10978515" cy="469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52998" y="6422400"/>
            <a:ext cx="4581585" cy="201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09918" y="6422400"/>
            <a:ext cx="960500" cy="198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GB" sz="1100" dirty="0" smtClean="0">
                <a:solidFill>
                  <a:schemeClr val="bg1"/>
                </a:solidFill>
              </a:rPr>
              <a:t>Page </a:t>
            </a:r>
            <a:fld id="{9AE4D82F-B047-469B-AC52-A46321747EAF}" type="slidenum">
              <a:rPr lang="en-GB" sz="1100" smtClean="0">
                <a:solidFill>
                  <a:schemeClr val="bg1"/>
                </a:solidFill>
              </a:rPr>
              <a:pPr/>
              <a:t>‹#›</a:t>
            </a:fld>
            <a:endParaRPr lang="en-GB" sz="1100" dirty="0">
              <a:solidFill>
                <a:schemeClr val="bg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 bwMode="black">
          <a:xfrm>
            <a:off x="11259779" y="6450013"/>
            <a:ext cx="338137" cy="204787"/>
            <a:chOff x="8348663" y="6450013"/>
            <a:chExt cx="338137" cy="204787"/>
          </a:xfrm>
          <a:solidFill>
            <a:srgbClr val="FFFFFF"/>
          </a:solidFill>
        </p:grpSpPr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8348663" y="6450013"/>
              <a:ext cx="163512" cy="204787"/>
            </a:xfrm>
            <a:custGeom>
              <a:avLst/>
              <a:gdLst/>
              <a:ahLst/>
              <a:cxnLst>
                <a:cxn ang="0">
                  <a:pos x="39" y="78"/>
                </a:cxn>
                <a:cxn ang="0">
                  <a:pos x="85" y="78"/>
                </a:cxn>
                <a:cxn ang="0">
                  <a:pos x="85" y="51"/>
                </a:cxn>
                <a:cxn ang="0">
                  <a:pos x="39" y="51"/>
                </a:cxn>
                <a:cxn ang="0">
                  <a:pos x="39" y="30"/>
                </a:cxn>
                <a:cxn ang="0">
                  <a:pos x="90" y="30"/>
                </a:cxn>
                <a:cxn ang="0">
                  <a:pos x="73" y="0"/>
                </a:cxn>
                <a:cxn ang="0">
                  <a:pos x="0" y="0"/>
                </a:cxn>
                <a:cxn ang="0">
                  <a:pos x="0" y="129"/>
                </a:cxn>
                <a:cxn ang="0">
                  <a:pos x="103" y="129"/>
                </a:cxn>
                <a:cxn ang="0">
                  <a:pos x="103" y="99"/>
                </a:cxn>
                <a:cxn ang="0">
                  <a:pos x="39" y="99"/>
                </a:cxn>
                <a:cxn ang="0">
                  <a:pos x="39" y="78"/>
                </a:cxn>
              </a:cxnLst>
              <a:rect l="0" t="0" r="r" b="b"/>
              <a:pathLst>
                <a:path w="103" h="129">
                  <a:moveTo>
                    <a:pt x="39" y="78"/>
                  </a:moveTo>
                  <a:lnTo>
                    <a:pt x="85" y="78"/>
                  </a:lnTo>
                  <a:lnTo>
                    <a:pt x="85" y="51"/>
                  </a:lnTo>
                  <a:lnTo>
                    <a:pt x="39" y="51"/>
                  </a:lnTo>
                  <a:lnTo>
                    <a:pt x="39" y="30"/>
                  </a:lnTo>
                  <a:lnTo>
                    <a:pt x="90" y="30"/>
                  </a:lnTo>
                  <a:lnTo>
                    <a:pt x="73" y="0"/>
                  </a:lnTo>
                  <a:lnTo>
                    <a:pt x="0" y="0"/>
                  </a:lnTo>
                  <a:lnTo>
                    <a:pt x="0" y="129"/>
                  </a:lnTo>
                  <a:lnTo>
                    <a:pt x="103" y="129"/>
                  </a:lnTo>
                  <a:lnTo>
                    <a:pt x="103" y="99"/>
                  </a:lnTo>
                  <a:lnTo>
                    <a:pt x="39" y="99"/>
                  </a:lnTo>
                  <a:lnTo>
                    <a:pt x="39" y="7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black">
            <a:xfrm>
              <a:off x="8483600" y="6450013"/>
              <a:ext cx="203200" cy="204787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64" y="42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45" y="78"/>
                </a:cxn>
                <a:cxn ang="0">
                  <a:pos x="45" y="129"/>
                </a:cxn>
                <a:cxn ang="0">
                  <a:pos x="83" y="129"/>
                </a:cxn>
                <a:cxn ang="0">
                  <a:pos x="83" y="78"/>
                </a:cxn>
                <a:cxn ang="0">
                  <a:pos x="128" y="0"/>
                </a:cxn>
                <a:cxn ang="0">
                  <a:pos x="86" y="0"/>
                </a:cxn>
              </a:cxnLst>
              <a:rect l="0" t="0" r="r" b="b"/>
              <a:pathLst>
                <a:path w="128" h="129">
                  <a:moveTo>
                    <a:pt x="86" y="0"/>
                  </a:moveTo>
                  <a:lnTo>
                    <a:pt x="64" y="42"/>
                  </a:lnTo>
                  <a:lnTo>
                    <a:pt x="42" y="0"/>
                  </a:lnTo>
                  <a:lnTo>
                    <a:pt x="0" y="0"/>
                  </a:lnTo>
                  <a:lnTo>
                    <a:pt x="45" y="78"/>
                  </a:lnTo>
                  <a:lnTo>
                    <a:pt x="45" y="129"/>
                  </a:lnTo>
                  <a:lnTo>
                    <a:pt x="83" y="129"/>
                  </a:lnTo>
                  <a:lnTo>
                    <a:pt x="83" y="78"/>
                  </a:lnTo>
                  <a:lnTo>
                    <a:pt x="128" y="0"/>
                  </a:lnTo>
                  <a:lnTo>
                    <a:pt x="8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90" r:id="rId9"/>
    <p:sldLayoutId id="2147483691" r:id="rId10"/>
    <p:sldLayoutId id="2147483692" r:id="rId11"/>
    <p:sldLayoutId id="2147483693" r:id="rId12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0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709613" indent="-354013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1077913" indent="-354013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433513" indent="-355600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787525" indent="-354013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918" y="274638"/>
            <a:ext cx="10978515" cy="860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918" y="1425600"/>
            <a:ext cx="10978515" cy="469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52998" y="6422400"/>
            <a:ext cx="4581585" cy="201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09918" y="6422400"/>
            <a:ext cx="960500" cy="198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GB" sz="1100" dirty="0" smtClean="0">
                <a:solidFill>
                  <a:schemeClr val="bg1"/>
                </a:solidFill>
              </a:rPr>
              <a:t>Page </a:t>
            </a:r>
            <a:fld id="{9AE4D82F-B047-469B-AC52-A46321747EAF}" type="slidenum">
              <a:rPr lang="en-GB" sz="1100" smtClean="0">
                <a:solidFill>
                  <a:schemeClr val="bg1"/>
                </a:solidFill>
              </a:rPr>
              <a:pPr/>
              <a:t>‹#›</a:t>
            </a:fld>
            <a:endParaRPr lang="en-GB" sz="1100" dirty="0">
              <a:solidFill>
                <a:schemeClr val="bg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 bwMode="black">
          <a:xfrm>
            <a:off x="11259779" y="6450013"/>
            <a:ext cx="338137" cy="204787"/>
            <a:chOff x="8348663" y="6450013"/>
            <a:chExt cx="338137" cy="204787"/>
          </a:xfrm>
          <a:solidFill>
            <a:srgbClr val="FFFFFF"/>
          </a:solidFill>
        </p:grpSpPr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8348663" y="6450013"/>
              <a:ext cx="163512" cy="204787"/>
            </a:xfrm>
            <a:custGeom>
              <a:avLst/>
              <a:gdLst/>
              <a:ahLst/>
              <a:cxnLst>
                <a:cxn ang="0">
                  <a:pos x="39" y="78"/>
                </a:cxn>
                <a:cxn ang="0">
                  <a:pos x="85" y="78"/>
                </a:cxn>
                <a:cxn ang="0">
                  <a:pos x="85" y="51"/>
                </a:cxn>
                <a:cxn ang="0">
                  <a:pos x="39" y="51"/>
                </a:cxn>
                <a:cxn ang="0">
                  <a:pos x="39" y="30"/>
                </a:cxn>
                <a:cxn ang="0">
                  <a:pos x="90" y="30"/>
                </a:cxn>
                <a:cxn ang="0">
                  <a:pos x="73" y="0"/>
                </a:cxn>
                <a:cxn ang="0">
                  <a:pos x="0" y="0"/>
                </a:cxn>
                <a:cxn ang="0">
                  <a:pos x="0" y="129"/>
                </a:cxn>
                <a:cxn ang="0">
                  <a:pos x="103" y="129"/>
                </a:cxn>
                <a:cxn ang="0">
                  <a:pos x="103" y="99"/>
                </a:cxn>
                <a:cxn ang="0">
                  <a:pos x="39" y="99"/>
                </a:cxn>
                <a:cxn ang="0">
                  <a:pos x="39" y="78"/>
                </a:cxn>
              </a:cxnLst>
              <a:rect l="0" t="0" r="r" b="b"/>
              <a:pathLst>
                <a:path w="103" h="129">
                  <a:moveTo>
                    <a:pt x="39" y="78"/>
                  </a:moveTo>
                  <a:lnTo>
                    <a:pt x="85" y="78"/>
                  </a:lnTo>
                  <a:lnTo>
                    <a:pt x="85" y="51"/>
                  </a:lnTo>
                  <a:lnTo>
                    <a:pt x="39" y="51"/>
                  </a:lnTo>
                  <a:lnTo>
                    <a:pt x="39" y="30"/>
                  </a:lnTo>
                  <a:lnTo>
                    <a:pt x="90" y="30"/>
                  </a:lnTo>
                  <a:lnTo>
                    <a:pt x="73" y="0"/>
                  </a:lnTo>
                  <a:lnTo>
                    <a:pt x="0" y="0"/>
                  </a:lnTo>
                  <a:lnTo>
                    <a:pt x="0" y="129"/>
                  </a:lnTo>
                  <a:lnTo>
                    <a:pt x="103" y="129"/>
                  </a:lnTo>
                  <a:lnTo>
                    <a:pt x="103" y="99"/>
                  </a:lnTo>
                  <a:lnTo>
                    <a:pt x="39" y="99"/>
                  </a:lnTo>
                  <a:lnTo>
                    <a:pt x="39" y="7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black">
            <a:xfrm>
              <a:off x="8483600" y="6450013"/>
              <a:ext cx="203200" cy="204787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64" y="42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45" y="78"/>
                </a:cxn>
                <a:cxn ang="0">
                  <a:pos x="45" y="129"/>
                </a:cxn>
                <a:cxn ang="0">
                  <a:pos x="83" y="129"/>
                </a:cxn>
                <a:cxn ang="0">
                  <a:pos x="83" y="78"/>
                </a:cxn>
                <a:cxn ang="0">
                  <a:pos x="128" y="0"/>
                </a:cxn>
                <a:cxn ang="0">
                  <a:pos x="86" y="0"/>
                </a:cxn>
              </a:cxnLst>
              <a:rect l="0" t="0" r="r" b="b"/>
              <a:pathLst>
                <a:path w="128" h="129">
                  <a:moveTo>
                    <a:pt x="86" y="0"/>
                  </a:moveTo>
                  <a:lnTo>
                    <a:pt x="64" y="42"/>
                  </a:lnTo>
                  <a:lnTo>
                    <a:pt x="42" y="0"/>
                  </a:lnTo>
                  <a:lnTo>
                    <a:pt x="0" y="0"/>
                  </a:lnTo>
                  <a:lnTo>
                    <a:pt x="45" y="78"/>
                  </a:lnTo>
                  <a:lnTo>
                    <a:pt x="45" y="129"/>
                  </a:lnTo>
                  <a:lnTo>
                    <a:pt x="83" y="129"/>
                  </a:lnTo>
                  <a:lnTo>
                    <a:pt x="83" y="78"/>
                  </a:lnTo>
                  <a:lnTo>
                    <a:pt x="128" y="0"/>
                  </a:lnTo>
                  <a:lnTo>
                    <a:pt x="8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0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709613" indent="-354013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1077913" indent="-354013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433513" indent="-355600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787525" indent="-354013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Bağımsız Denetimde Sorumluluk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bg1"/>
                </a:solidFill>
              </a:rPr>
              <a:t>Seda Akkuş Tecer</a:t>
            </a:r>
            <a:endParaRPr lang="en-GB" dirty="0" smtClean="0">
              <a:solidFill>
                <a:schemeClr val="bg1"/>
              </a:solidFill>
            </a:endParaRPr>
          </a:p>
          <a:p>
            <a:pPr lvl="1"/>
            <a:endParaRPr lang="en-GB" sz="1600" dirty="0">
              <a:solidFill>
                <a:schemeClr val="bg1"/>
              </a:solidFill>
            </a:endParaRPr>
          </a:p>
          <a:p>
            <a:pPr lvl="1"/>
            <a:r>
              <a:rPr lang="tr-TR" sz="1600" dirty="0" smtClean="0">
                <a:solidFill>
                  <a:schemeClr val="bg1"/>
                </a:solidFill>
              </a:rPr>
              <a:t>Mart 2016</a:t>
            </a:r>
            <a:endParaRPr lang="en-GB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Bağımsız denetim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Bağımsız  denetim; kamuya açıklanacak olan yıllık finansal tabloların ve diğer finansal bilgilerin, finansal raporlama standartlarına uygunluğu ve doğruluğu hususunda, makul güvence sağlayacak yeterli ve uygun bağımsız denetim kanıtı elde etme amacıyla </a:t>
            </a:r>
            <a:r>
              <a:rPr lang="tr-TR" sz="3600" dirty="0"/>
              <a:t>bağımsız denetim </a:t>
            </a:r>
            <a:r>
              <a:rPr lang="tr-TR" sz="3600" dirty="0" smtClean="0"/>
              <a:t>standartları</a:t>
            </a:r>
            <a:r>
              <a:rPr lang="tr-TR" dirty="0" smtClean="0"/>
              <a:t>nda </a:t>
            </a:r>
            <a:r>
              <a:rPr lang="tr-TR" dirty="0"/>
              <a:t>öngörülen tüm bağımsız denetim tekniklerinin gerçekleştirilmesi ve rapora bağlanmasıdır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Mevzuattan kaynaklanan diğer yükümlülükler</a:t>
            </a:r>
            <a:endParaRPr lang="tr-TR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Presentation title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Sorumluluk altyapısı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Yetkinlik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Etik kurallar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Bağımsızlık</a:t>
            </a:r>
            <a:endParaRPr lang="en-US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Presentation title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Hile (</a:t>
            </a:r>
            <a:r>
              <a:rPr lang="tr-TR" dirty="0" err="1" smtClean="0"/>
              <a:t>Usulsuzlük</a:t>
            </a:r>
            <a:r>
              <a:rPr lang="tr-TR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Hile’de</a:t>
            </a:r>
            <a:r>
              <a:rPr lang="tr-TR" dirty="0" smtClean="0"/>
              <a:t> bağımsız denetçi sorumluluğu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Yapısal kısıtlamalar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Mesleki şüphecilik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Presentation title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Sorumluluk çerçevesindeki değişimler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Finansal tablo ekleri üzerindeki sorumluluklar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Kilit denetim konuları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Presentation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372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Hukuki ve cezai sorumluluklar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Bağımız denetimin, standartlara uygun yapılmaması nedeniyle müşteri ve üçüncü şahıslara karşı doğacak zararlardan bağımsız denetim kuruluşu ile birlikte bağımsız denetim raporu imzalayanlar </a:t>
            </a:r>
            <a:r>
              <a:rPr lang="tr-TR" dirty="0" err="1"/>
              <a:t>müteselsilen</a:t>
            </a:r>
            <a:r>
              <a:rPr lang="tr-TR" dirty="0"/>
              <a:t> sorumludur.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Presentation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248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Teşekkürler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Y_widescreen_presentation_2010">
  <a:themeElements>
    <a:clrScheme name="Custom 2">
      <a:dk1>
        <a:srgbClr val="000000"/>
      </a:dk1>
      <a:lt1>
        <a:srgbClr val="808080"/>
      </a:lt1>
      <a:dk2>
        <a:srgbClr val="FFFFFF"/>
      </a:dk2>
      <a:lt2>
        <a:srgbClr val="808080"/>
      </a:lt2>
      <a:accent1>
        <a:srgbClr val="808080"/>
      </a:accent1>
      <a:accent2>
        <a:srgbClr val="FFE600"/>
      </a:accent2>
      <a:accent3>
        <a:srgbClr val="999999"/>
      </a:accent3>
      <a:accent4>
        <a:srgbClr val="F0F0F0"/>
      </a:accent4>
      <a:accent5>
        <a:srgbClr val="00A3AE"/>
      </a:accent5>
      <a:accent6>
        <a:srgbClr val="C0C0C0"/>
      </a:accent6>
      <a:hlink>
        <a:srgbClr val="336699"/>
      </a:hlink>
      <a:folHlink>
        <a:srgbClr val="91278F"/>
      </a:folHlink>
    </a:clrScheme>
    <a:fontScheme name="EY_Hando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1"/>
          </a:solidFill>
        </a:ln>
      </a:spPr>
      <a:bodyPr rtlCol="0" anchor="t" anchorCtr="0"/>
      <a:lstStyle>
        <a:defPPr algn="ctr">
          <a:defRPr sz="12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36576" rIns="0" bIns="0" rtlCol="0">
        <a:spAutoFit/>
      </a:bodyPr>
      <a:lstStyle>
        <a:defPPr marL="285750" indent="-285750">
          <a:lnSpc>
            <a:spcPct val="85000"/>
          </a:lnSpc>
          <a:spcAft>
            <a:spcPts val="600"/>
          </a:spcAft>
          <a:buClr>
            <a:schemeClr val="accent2"/>
          </a:buClr>
          <a:buSzPct val="70000"/>
          <a:buFont typeface="Arial" pitchFamily="34" charset="0"/>
          <a:buChar char="►"/>
          <a:defRPr sz="1200" dirty="0" smtClean="0"/>
        </a:defPPr>
      </a:lstStyle>
    </a:txDef>
  </a:objectDefaults>
  <a:extraClrSchemeLst/>
  <a:custClrLst>
    <a:custClr name="EY Special Use Red">
      <a:srgbClr val="F04C3E"/>
    </a:custClr>
    <a:custClr name="EY Special Use Blue 50%">
      <a:srgbClr val="7FD1D6"/>
    </a:custClr>
    <a:custClr name="EY Special Use Purple">
      <a:srgbClr val="91278F"/>
    </a:custClr>
    <a:custClr name="EY Special Use Purple 50%">
      <a:srgbClr val="C893C7"/>
    </a:custClr>
    <a:custClr name="EY Special Use Green">
      <a:srgbClr val="2C973E"/>
    </a:custClr>
    <a:custClr name="EY Special Use Green 50%">
      <a:srgbClr val="95CB89"/>
    </a:custClr>
    <a:custClr name="EY Yellow 50%">
      <a:srgbClr val="FFF27F"/>
    </a:custClr>
    <a:custClr name="EY Special Use Lilac">
      <a:srgbClr val="AC98DB"/>
    </a:custClr>
    <a:custClr name="EY Special Use Lilac 50%">
      <a:srgbClr val="D8D2E0"/>
    </a:custClr>
    <a:custClr name="EY Link Blue">
      <a:srgbClr val="336699"/>
    </a:custClr>
  </a:custClrLst>
</a:theme>
</file>

<file path=ppt/theme/theme2.xml><?xml version="1.0" encoding="utf-8"?>
<a:theme xmlns:a="http://schemas.openxmlformats.org/drawingml/2006/main" name="EY light projection">
  <a:themeElements>
    <a:clrScheme name="Custom 1">
      <a:dk1>
        <a:srgbClr val="000000"/>
      </a:dk1>
      <a:lt1>
        <a:srgbClr val="808080"/>
      </a:lt1>
      <a:dk2>
        <a:srgbClr val="FFFFFF"/>
      </a:dk2>
      <a:lt2>
        <a:srgbClr val="808080"/>
      </a:lt2>
      <a:accent1>
        <a:srgbClr val="808080"/>
      </a:accent1>
      <a:accent2>
        <a:srgbClr val="FFD200"/>
      </a:accent2>
      <a:accent3>
        <a:srgbClr val="999999"/>
      </a:accent3>
      <a:accent4>
        <a:srgbClr val="F0F0F0"/>
      </a:accent4>
      <a:accent5>
        <a:srgbClr val="00A3AE"/>
      </a:accent5>
      <a:accent6>
        <a:srgbClr val="C0C0C0"/>
      </a:accent6>
      <a:hlink>
        <a:srgbClr val="336699"/>
      </a:hlink>
      <a:folHlink>
        <a:srgbClr val="91278F"/>
      </a:folHlink>
    </a:clrScheme>
    <a:fontScheme name="EY_Hando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1"/>
          </a:solidFill>
        </a:ln>
      </a:spPr>
      <a:bodyPr rtlCol="0" anchor="t" anchorCtr="0"/>
      <a:lstStyle>
        <a:defPPr algn="ctr">
          <a:defRPr sz="12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36576" rIns="0" bIns="0" rtlCol="0">
        <a:spAutoFit/>
      </a:bodyPr>
      <a:lstStyle>
        <a:defPPr marL="285750" indent="-285750">
          <a:lnSpc>
            <a:spcPct val="85000"/>
          </a:lnSpc>
          <a:spcAft>
            <a:spcPts val="600"/>
          </a:spcAft>
          <a:buClr>
            <a:schemeClr val="accent2"/>
          </a:buClr>
          <a:buSzPct val="70000"/>
          <a:buFont typeface="Arial" pitchFamily="34" charset="0"/>
          <a:buChar char="►"/>
          <a:defRPr sz="1200" dirty="0" smtClean="0"/>
        </a:defPPr>
      </a:lstStyle>
    </a:txDef>
  </a:objectDefaults>
  <a:extraClrSchemeLst/>
  <a:custClrLst>
    <a:custClr name="EY Special Use Red">
      <a:srgbClr val="F04C3E"/>
    </a:custClr>
    <a:custClr name="EY Special Use Blue 50%">
      <a:srgbClr val="7FD1D6"/>
    </a:custClr>
    <a:custClr name="EY Special Use Purple">
      <a:srgbClr val="91278F"/>
    </a:custClr>
    <a:custClr name="EY Special Use Purple 50%">
      <a:srgbClr val="C893C7"/>
    </a:custClr>
    <a:custClr name="EY Special Use Green">
      <a:srgbClr val="2C973E"/>
    </a:custClr>
    <a:custClr name="EY Special Use Green 50%">
      <a:srgbClr val="95CB89"/>
    </a:custClr>
    <a:custClr name="EY Yellow 50%">
      <a:srgbClr val="FFF27F"/>
    </a:custClr>
    <a:custClr name="EY Special Use Lilac">
      <a:srgbClr val="AC98DB"/>
    </a:custClr>
    <a:custClr name="EY Special Use Lilac 50%">
      <a:srgbClr val="D8D2E0"/>
    </a:custClr>
    <a:custClr name="EY Link Blue">
      <a:srgbClr val="336699"/>
    </a:custClr>
  </a:custClrLst>
</a:theme>
</file>

<file path=ppt/theme/theme3.xml><?xml version="1.0" encoding="utf-8"?>
<a:theme xmlns:a="http://schemas.openxmlformats.org/drawingml/2006/main" name="EY dark print">
  <a:themeElements>
    <a:clrScheme name="Custom 2">
      <a:dk1>
        <a:srgbClr val="FFFFFF"/>
      </a:dk1>
      <a:lt1>
        <a:srgbClr val="FFFFFF"/>
      </a:lt1>
      <a:dk2>
        <a:srgbClr val="333333"/>
      </a:dk2>
      <a:lt2>
        <a:srgbClr val="FFE600"/>
      </a:lt2>
      <a:accent1>
        <a:srgbClr val="808080"/>
      </a:accent1>
      <a:accent2>
        <a:srgbClr val="FFE600"/>
      </a:accent2>
      <a:accent3>
        <a:srgbClr val="999999"/>
      </a:accent3>
      <a:accent4>
        <a:srgbClr val="F0F0F0"/>
      </a:accent4>
      <a:accent5>
        <a:srgbClr val="00A3AE"/>
      </a:accent5>
      <a:accent6>
        <a:srgbClr val="C0C0C0"/>
      </a:accent6>
      <a:hlink>
        <a:srgbClr val="336699"/>
      </a:hlink>
      <a:folHlink>
        <a:srgbClr val="91278F"/>
      </a:folHlink>
    </a:clrScheme>
    <a:fontScheme name="EY_Hando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1"/>
          </a:solidFill>
        </a:ln>
      </a:spPr>
      <a:bodyPr rtlCol="0" anchor="t" anchorCtr="0"/>
      <a:lstStyle>
        <a:defPPr algn="ctr">
          <a:defRPr sz="12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36576" rIns="0" bIns="0" rtlCol="0">
        <a:spAutoFit/>
      </a:bodyPr>
      <a:lstStyle>
        <a:defPPr marL="285750" indent="-285750">
          <a:lnSpc>
            <a:spcPct val="85000"/>
          </a:lnSpc>
          <a:spcAft>
            <a:spcPts val="600"/>
          </a:spcAft>
          <a:buClr>
            <a:schemeClr val="accent2"/>
          </a:buClr>
          <a:buSzPct val="70000"/>
          <a:buFont typeface="Arial" pitchFamily="34" charset="0"/>
          <a:buChar char="►"/>
          <a:defRPr sz="1200" dirty="0" smtClean="0"/>
        </a:defPPr>
      </a:lstStyle>
    </a:txDef>
  </a:objectDefaults>
  <a:extraClrSchemeLst/>
  <a:custClrLst>
    <a:custClr name="EY Special Use Red">
      <a:srgbClr val="F04C3E"/>
    </a:custClr>
    <a:custClr name="EY Special Use Blue 50%">
      <a:srgbClr val="7FD1D6"/>
    </a:custClr>
    <a:custClr name="EY Special Use Purple">
      <a:srgbClr val="91278F"/>
    </a:custClr>
    <a:custClr name="EY Special Use Purple 50%">
      <a:srgbClr val="C893C7"/>
    </a:custClr>
    <a:custClr name="EY Special Use Green">
      <a:srgbClr val="2C973E"/>
    </a:custClr>
    <a:custClr name="EY Special Use Green 50%">
      <a:srgbClr val="95CB89"/>
    </a:custClr>
    <a:custClr name="EY Yellow 50%">
      <a:srgbClr val="FFF27F"/>
    </a:custClr>
    <a:custClr name="EY Special Use Lilac">
      <a:srgbClr val="AC98DB"/>
    </a:custClr>
    <a:custClr name="EY Special Use Lilac 50%">
      <a:srgbClr val="D8D2E0"/>
    </a:custClr>
    <a:custClr name="EY Link Blue">
      <a:srgbClr val="336699"/>
    </a:custClr>
  </a:custClrLst>
</a:theme>
</file>

<file path=ppt/theme/theme4.xml><?xml version="1.0" encoding="utf-8"?>
<a:theme xmlns:a="http://schemas.openxmlformats.org/drawingml/2006/main" name="EY dark projection">
  <a:themeElements>
    <a:clrScheme name="Custom 4">
      <a:dk1>
        <a:srgbClr val="FFFFFF"/>
      </a:dk1>
      <a:lt1>
        <a:srgbClr val="FFFFFF"/>
      </a:lt1>
      <a:dk2>
        <a:srgbClr val="333333"/>
      </a:dk2>
      <a:lt2>
        <a:srgbClr val="FFD200"/>
      </a:lt2>
      <a:accent1>
        <a:srgbClr val="808080"/>
      </a:accent1>
      <a:accent2>
        <a:srgbClr val="FFD200"/>
      </a:accent2>
      <a:accent3>
        <a:srgbClr val="999999"/>
      </a:accent3>
      <a:accent4>
        <a:srgbClr val="F0F0F0"/>
      </a:accent4>
      <a:accent5>
        <a:srgbClr val="00A3AE"/>
      </a:accent5>
      <a:accent6>
        <a:srgbClr val="C0C0C0"/>
      </a:accent6>
      <a:hlink>
        <a:srgbClr val="336699"/>
      </a:hlink>
      <a:folHlink>
        <a:srgbClr val="91278F"/>
      </a:folHlink>
    </a:clrScheme>
    <a:fontScheme name="EY_Hando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1"/>
          </a:solidFill>
        </a:ln>
      </a:spPr>
      <a:bodyPr rtlCol="0" anchor="t" anchorCtr="0"/>
      <a:lstStyle>
        <a:defPPr algn="ctr">
          <a:defRPr sz="12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36576" rIns="0" bIns="0" rtlCol="0">
        <a:spAutoFit/>
      </a:bodyPr>
      <a:lstStyle>
        <a:defPPr marL="285750" indent="-285750">
          <a:lnSpc>
            <a:spcPct val="85000"/>
          </a:lnSpc>
          <a:spcAft>
            <a:spcPts val="600"/>
          </a:spcAft>
          <a:buClr>
            <a:schemeClr val="accent2"/>
          </a:buClr>
          <a:buSzPct val="70000"/>
          <a:buFont typeface="Arial" pitchFamily="34" charset="0"/>
          <a:buChar char="►"/>
          <a:defRPr sz="1200" dirty="0" smtClean="0"/>
        </a:defPPr>
      </a:lstStyle>
    </a:txDef>
  </a:objectDefaults>
  <a:extraClrSchemeLst/>
  <a:custClrLst>
    <a:custClr name="EY Special Use Red">
      <a:srgbClr val="F04C3E"/>
    </a:custClr>
    <a:custClr name="EY Special Use Blue 50%">
      <a:srgbClr val="7FD1D6"/>
    </a:custClr>
    <a:custClr name="EY Special Use Purple">
      <a:srgbClr val="91278F"/>
    </a:custClr>
    <a:custClr name="EY Special Use Purple 50%">
      <a:srgbClr val="C893C7"/>
    </a:custClr>
    <a:custClr name="EY Special Use Green">
      <a:srgbClr val="2C973E"/>
    </a:custClr>
    <a:custClr name="EY Special Use Green 50%">
      <a:srgbClr val="95CB89"/>
    </a:custClr>
    <a:custClr name="EY Yellow 50%">
      <a:srgbClr val="FFF27F"/>
    </a:custClr>
    <a:custClr name="EY Special Use Lilac">
      <a:srgbClr val="AC98DB"/>
    </a:custClr>
    <a:custClr name="EY Special Use Lilac 50%">
      <a:srgbClr val="D8D2E0"/>
    </a:custClr>
    <a:custClr name="EY Link Blue">
      <a:srgbClr val="336699"/>
    </a:custClr>
  </a:custClr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EY_widescreen_presentation_2010</Template>
  <TotalTime>12</TotalTime>
  <Words>133</Words>
  <Application>Microsoft Office PowerPoint</Application>
  <PresentationFormat>Custom</PresentationFormat>
  <Paragraphs>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EY_widescreen_presentation_2010</vt:lpstr>
      <vt:lpstr>EY light projection</vt:lpstr>
      <vt:lpstr>EY dark print</vt:lpstr>
      <vt:lpstr>EY dark projection</vt:lpstr>
      <vt:lpstr>Bağımsız Denetimde Sorumluluk</vt:lpstr>
      <vt:lpstr>Bağımsız denetim</vt:lpstr>
      <vt:lpstr>Sorumluluk altyapısı</vt:lpstr>
      <vt:lpstr>Hile (Usulsuzlük)</vt:lpstr>
      <vt:lpstr>Sorumluluk çerçevesindeki değişimler</vt:lpstr>
      <vt:lpstr>Hukuki ve cezai sorumluluklar</vt:lpstr>
      <vt:lpstr>Teşekkürler</vt:lpstr>
    </vt:vector>
  </TitlesOfParts>
  <Company>Ernst &amp; Young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(Arial bold 30 point)</dc:title>
  <dc:creator>Melda Dogan</dc:creator>
  <cp:lastModifiedBy>Seda Akkus</cp:lastModifiedBy>
  <cp:revision>4</cp:revision>
  <cp:lastPrinted>2013-03-27T22:24:32Z</cp:lastPrinted>
  <dcterms:created xsi:type="dcterms:W3CDTF">2013-06-24T07:22:21Z</dcterms:created>
  <dcterms:modified xsi:type="dcterms:W3CDTF">2016-03-15T08:46:39Z</dcterms:modified>
</cp:coreProperties>
</file>