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9E63D-AFF5-48B6-A8B0-8AC06554BF10}" type="datetimeFigureOut">
              <a:rPr lang="tr-TR" smtClean="0"/>
              <a:pPr/>
              <a:t>16.03.2016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30B42-B1F0-47BF-BA4D-C523F9A7025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DENETİM FAALİYETLERİNDE </a:t>
            </a:r>
            <a:br>
              <a:rPr lang="tr-TR" sz="2800" dirty="0" smtClean="0"/>
            </a:br>
            <a:r>
              <a:rPr lang="tr-TR" sz="2800" dirty="0" smtClean="0"/>
              <a:t>SORUMLULUK KURALLARI VE ÇERÇEVESİ</a:t>
            </a:r>
            <a:endParaRPr lang="tr-TR" sz="2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tr-TR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2030 </a:t>
            </a: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</a:t>
            </a:r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ılında </a:t>
            </a: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</a:t>
            </a:r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uhasebe Uzmanlarının Geleceği ve Ekonomik Gelişmelerdeki  Rolü</a:t>
            </a:r>
          </a:p>
          <a:p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TMUD</a:t>
            </a:r>
          </a:p>
          <a:p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İstanbul </a:t>
            </a:r>
            <a:r>
              <a:rPr lang="tr-T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icaret Üniversitesi,17 mart 2016</a:t>
            </a:r>
          </a:p>
          <a:p>
            <a:endParaRPr lang="tr-TR" dirty="0" smtClean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/>
          </a:bodyPr>
          <a:lstStyle/>
          <a:p>
            <a:r>
              <a:rPr lang="tr-TR" sz="2800" dirty="0" smtClean="0"/>
              <a:t>SORUMLULUK KURALLARI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3"/>
            <a:ext cx="8229600" cy="410445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tr-TR" sz="9600" dirty="0" smtClean="0"/>
              <a:t> *Yetki   </a:t>
            </a:r>
          </a:p>
          <a:p>
            <a:pPr>
              <a:buNone/>
            </a:pPr>
            <a:r>
              <a:rPr lang="tr-TR" sz="9600" dirty="0" smtClean="0"/>
              <a:t> </a:t>
            </a:r>
            <a:r>
              <a:rPr lang="tr-TR" sz="9600" dirty="0" smtClean="0"/>
              <a:t>                </a:t>
            </a:r>
            <a:r>
              <a:rPr lang="tr-TR" sz="9600" dirty="0" smtClean="0"/>
              <a:t> - meslek yasası ve ilgili mevzuat</a:t>
            </a:r>
          </a:p>
          <a:p>
            <a:pPr>
              <a:buNone/>
            </a:pPr>
            <a:r>
              <a:rPr lang="tr-TR" sz="9600" dirty="0" smtClean="0"/>
              <a:t> </a:t>
            </a:r>
            <a:r>
              <a:rPr lang="tr-TR" sz="9600" dirty="0" smtClean="0"/>
              <a:t>                 - meslek sahibi olmak için  ruhsat</a:t>
            </a:r>
          </a:p>
          <a:p>
            <a:pPr>
              <a:buNone/>
            </a:pPr>
            <a:endParaRPr lang="tr-TR" sz="9600" dirty="0" smtClean="0"/>
          </a:p>
          <a:p>
            <a:pPr>
              <a:buNone/>
            </a:pPr>
            <a:r>
              <a:rPr lang="tr-TR" sz="9600" dirty="0" smtClean="0"/>
              <a:t>*Yetkinin  kullanılması sonucu zarar görenler</a:t>
            </a:r>
          </a:p>
          <a:p>
            <a:pPr>
              <a:buFont typeface="Arial" charset="0"/>
              <a:buChar char="•"/>
            </a:pPr>
            <a:endParaRPr lang="tr-TR" sz="9600" dirty="0" smtClean="0"/>
          </a:p>
          <a:p>
            <a:pPr>
              <a:buNone/>
            </a:pPr>
            <a:r>
              <a:rPr lang="tr-TR" sz="9600" dirty="0" smtClean="0"/>
              <a:t>*sorumluluk kuralları(yazılı mevzuat)</a:t>
            </a:r>
          </a:p>
          <a:p>
            <a:pPr>
              <a:buNone/>
            </a:pPr>
            <a:r>
              <a:rPr lang="tr-TR" sz="9600" dirty="0" smtClean="0"/>
              <a:t> </a:t>
            </a:r>
            <a:r>
              <a:rPr lang="tr-TR" sz="9600" dirty="0" smtClean="0"/>
              <a:t>                  - idari cezalar(müteselsil sorumluluk,para cezaları)</a:t>
            </a:r>
          </a:p>
          <a:p>
            <a:pPr>
              <a:buNone/>
            </a:pPr>
            <a:r>
              <a:rPr lang="tr-TR" sz="9600" dirty="0" smtClean="0"/>
              <a:t> </a:t>
            </a:r>
            <a:r>
              <a:rPr lang="tr-TR" sz="9600" dirty="0" smtClean="0"/>
              <a:t>                   -disiplin cezaları</a:t>
            </a:r>
          </a:p>
          <a:p>
            <a:pPr>
              <a:buNone/>
            </a:pPr>
            <a:r>
              <a:rPr lang="tr-TR" sz="9600" dirty="0" smtClean="0"/>
              <a:t> </a:t>
            </a:r>
            <a:r>
              <a:rPr lang="tr-TR" sz="9600" dirty="0" smtClean="0"/>
              <a:t>                   - idari tedbirler</a:t>
            </a:r>
          </a:p>
          <a:p>
            <a:pPr>
              <a:buNone/>
            </a:pPr>
            <a:r>
              <a:rPr lang="tr-TR" sz="9600" dirty="0" smtClean="0"/>
              <a:t> </a:t>
            </a:r>
            <a:r>
              <a:rPr lang="tr-TR" sz="9600" dirty="0" smtClean="0"/>
              <a:t>                   -tazminat davaları</a:t>
            </a:r>
          </a:p>
          <a:p>
            <a:pPr>
              <a:buNone/>
            </a:pPr>
            <a:r>
              <a:rPr lang="tr-TR" sz="9600" dirty="0" smtClean="0"/>
              <a:t> </a:t>
            </a:r>
            <a:r>
              <a:rPr lang="tr-TR" sz="9600" dirty="0" smtClean="0"/>
              <a:t>                  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  <a:p>
            <a:pPr>
              <a:buNone/>
            </a:pPr>
            <a:r>
              <a:rPr lang="tr-TR" dirty="0" smtClean="0"/>
              <a:t>                      </a:t>
            </a:r>
          </a:p>
          <a:p>
            <a:endParaRPr lang="tr-TR" dirty="0"/>
          </a:p>
          <a:p>
            <a:pPr>
              <a:buNone/>
            </a:pPr>
            <a:endParaRPr lang="tr-TR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DENETÇİ OLMANIN KURALLARI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Ahlaki sorumluluk</a:t>
            </a:r>
          </a:p>
          <a:p>
            <a:r>
              <a:rPr lang="tr-TR" sz="2800" dirty="0" smtClean="0"/>
              <a:t>Meslektaşlara karşı sorumluluk</a:t>
            </a:r>
          </a:p>
          <a:p>
            <a:r>
              <a:rPr lang="tr-TR" sz="2800" dirty="0" smtClean="0"/>
              <a:t>Mesleğe karşı sorumluluk</a:t>
            </a:r>
          </a:p>
          <a:p>
            <a:r>
              <a:rPr lang="tr-TR" sz="2800" dirty="0" smtClean="0"/>
              <a:t>Kamuya-topluma- karşı sorumluluk</a:t>
            </a:r>
          </a:p>
          <a:p>
            <a:r>
              <a:rPr lang="tr-TR" sz="2800" dirty="0" smtClean="0"/>
              <a:t>Müşteriye karşı sorumluluk</a:t>
            </a: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25 yıllık sorumluluk </a:t>
            </a:r>
          </a:p>
          <a:p>
            <a:r>
              <a:rPr lang="tr-TR" dirty="0" smtClean="0"/>
              <a:t>Verilen görevlerin  ifası</a:t>
            </a:r>
          </a:p>
          <a:p>
            <a:r>
              <a:rPr lang="tr-TR" dirty="0" smtClean="0"/>
              <a:t>Mesleki hukukta </a:t>
            </a:r>
            <a:r>
              <a:rPr lang="tr-TR" dirty="0" smtClean="0"/>
              <a:t>birikim- otokontrol</a:t>
            </a:r>
            <a:endParaRPr lang="tr-TR" dirty="0" smtClean="0"/>
          </a:p>
          <a:p>
            <a:r>
              <a:rPr lang="tr-TR" dirty="0" smtClean="0"/>
              <a:t>Toplumda </a:t>
            </a:r>
            <a:r>
              <a:rPr lang="tr-TR" dirty="0" smtClean="0"/>
              <a:t>itibar</a:t>
            </a:r>
          </a:p>
          <a:p>
            <a:r>
              <a:rPr lang="tr-TR" dirty="0" smtClean="0"/>
              <a:t>Gelecek 25 yıl</a:t>
            </a:r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      Teşekkürler.</a:t>
            </a:r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103</Words>
  <Application>Microsoft Office PowerPoint</Application>
  <PresentationFormat>Ekran Gösterisi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DENETİM FAALİYETLERİNDE  SORUMLULUK KURALLARI VE ÇERÇEVESİ</vt:lpstr>
      <vt:lpstr>SORUMLULUK KURALLARI</vt:lpstr>
      <vt:lpstr>DENETÇİ OLMANIN KURALLARI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 FAALİYETLERİNDE  SORUMLULUK KURALLARI VE ÇERÇEVESİ</dc:title>
  <dc:creator>vehbi</dc:creator>
  <cp:lastModifiedBy>vehbi</cp:lastModifiedBy>
  <cp:revision>10</cp:revision>
  <dcterms:created xsi:type="dcterms:W3CDTF">2016-03-11T10:36:50Z</dcterms:created>
  <dcterms:modified xsi:type="dcterms:W3CDTF">2016-03-16T20:31:05Z</dcterms:modified>
</cp:coreProperties>
</file>