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sldIdLst>
    <p:sldId id="440" r:id="rId2"/>
    <p:sldId id="412" r:id="rId3"/>
    <p:sldId id="413" r:id="rId4"/>
    <p:sldId id="449" r:id="rId5"/>
    <p:sldId id="450" r:id="rId6"/>
    <p:sldId id="416" r:id="rId7"/>
    <p:sldId id="419" r:id="rId8"/>
    <p:sldId id="418" r:id="rId9"/>
    <p:sldId id="420" r:id="rId10"/>
    <p:sldId id="451" r:id="rId11"/>
    <p:sldId id="441" r:id="rId12"/>
    <p:sldId id="442" r:id="rId13"/>
    <p:sldId id="448" r:id="rId14"/>
    <p:sldId id="447" r:id="rId15"/>
    <p:sldId id="428" r:id="rId16"/>
    <p:sldId id="429" r:id="rId17"/>
    <p:sldId id="430" r:id="rId18"/>
    <p:sldId id="431" r:id="rId19"/>
    <p:sldId id="443" r:id="rId20"/>
    <p:sldId id="432" r:id="rId21"/>
    <p:sldId id="433" r:id="rId22"/>
    <p:sldId id="445" r:id="rId23"/>
    <p:sldId id="434" r:id="rId24"/>
    <p:sldId id="436" r:id="rId25"/>
    <p:sldId id="437" r:id="rId26"/>
    <p:sldId id="444" r:id="rId27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3171EC-F7C7-4510-87BD-F47975201D9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887F8B6C-A99A-44DA-9D74-E303B47001A5}">
      <dgm:prSet phldrT="[Text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dirty="0" smtClean="0"/>
            <a:t>Kayıt tutma sistemlerinin gelişmesi/ihtiyaç</a:t>
          </a:r>
          <a:endParaRPr lang="tr-TR" dirty="0"/>
        </a:p>
      </dgm:t>
    </dgm:pt>
    <dgm:pt modelId="{8B420A1E-BF16-4336-A71B-A1B363E10238}" type="parTrans" cxnId="{249BD099-5D2A-4B53-9BE8-0C028C08D7C7}">
      <dgm:prSet/>
      <dgm:spPr/>
      <dgm:t>
        <a:bodyPr/>
        <a:lstStyle/>
        <a:p>
          <a:endParaRPr lang="tr-TR"/>
        </a:p>
      </dgm:t>
    </dgm:pt>
    <dgm:pt modelId="{922920DE-FB37-46DE-8322-124227F69C0E}" type="sibTrans" cxnId="{249BD099-5D2A-4B53-9BE8-0C028C08D7C7}">
      <dgm:prSet/>
      <dgm:spPr/>
      <dgm:t>
        <a:bodyPr/>
        <a:lstStyle/>
        <a:p>
          <a:endParaRPr lang="tr-TR"/>
        </a:p>
      </dgm:t>
    </dgm:pt>
    <dgm:pt modelId="{7B2F2D1B-1B8D-485A-B8D4-F563D952E8DA}">
      <dgm:prSet phldrT="[Text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dirty="0" smtClean="0"/>
            <a:t>1974, İlk Sertifikasyon Sınavı (CIA)</a:t>
          </a:r>
          <a:endParaRPr lang="tr-TR" dirty="0"/>
        </a:p>
      </dgm:t>
    </dgm:pt>
    <dgm:pt modelId="{FD162193-2965-4001-B888-864E0450F4A8}" type="parTrans" cxnId="{DC8D7DDF-BFDA-44B1-BEBD-09B686163E7F}">
      <dgm:prSet/>
      <dgm:spPr/>
      <dgm:t>
        <a:bodyPr/>
        <a:lstStyle/>
        <a:p>
          <a:endParaRPr lang="tr-TR"/>
        </a:p>
      </dgm:t>
    </dgm:pt>
    <dgm:pt modelId="{3873BD08-C308-472A-97E2-8B1D0C9445FA}" type="sibTrans" cxnId="{DC8D7DDF-BFDA-44B1-BEBD-09B686163E7F}">
      <dgm:prSet/>
      <dgm:spPr/>
      <dgm:t>
        <a:bodyPr/>
        <a:lstStyle/>
        <a:p>
          <a:endParaRPr lang="tr-TR"/>
        </a:p>
      </dgm:t>
    </dgm:pt>
    <dgm:pt modelId="{F8384DA5-BCF7-41CA-B2F1-FB4DF45ED771}">
      <dgm:prSet phldrT="[Text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dirty="0" smtClean="0"/>
            <a:t>1995, Türkiye İç Denetim Enstitüsü’nün Kuruluşu</a:t>
          </a:r>
          <a:endParaRPr lang="tr-TR" dirty="0"/>
        </a:p>
      </dgm:t>
    </dgm:pt>
    <dgm:pt modelId="{046E37EC-AF1B-487B-90D9-9FAD4CE865F7}" type="parTrans" cxnId="{1980DA30-1896-4139-9790-10F92F46549F}">
      <dgm:prSet/>
      <dgm:spPr/>
      <dgm:t>
        <a:bodyPr/>
        <a:lstStyle/>
        <a:p>
          <a:endParaRPr lang="tr-TR"/>
        </a:p>
      </dgm:t>
    </dgm:pt>
    <dgm:pt modelId="{96E7724F-F99C-496A-83F7-B39E84CFF7F6}" type="sibTrans" cxnId="{1980DA30-1896-4139-9790-10F92F46549F}">
      <dgm:prSet/>
      <dgm:spPr/>
      <dgm:t>
        <a:bodyPr/>
        <a:lstStyle/>
        <a:p>
          <a:endParaRPr lang="tr-TR"/>
        </a:p>
      </dgm:t>
    </dgm:pt>
    <dgm:pt modelId="{2BED8DCC-8057-4CE9-A65B-E59524CDE04B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dirty="0" smtClean="0"/>
            <a:t>1941, İç Denetçiler Enstitüsü’nun Kuruluşu - ABD</a:t>
          </a:r>
          <a:endParaRPr lang="tr-TR" dirty="0"/>
        </a:p>
      </dgm:t>
    </dgm:pt>
    <dgm:pt modelId="{5CABAB55-5A32-419C-BFE4-6A5034C11E8B}" type="parTrans" cxnId="{54F32C38-5275-4670-9C8B-23158DEA35CC}">
      <dgm:prSet/>
      <dgm:spPr/>
      <dgm:t>
        <a:bodyPr/>
        <a:lstStyle/>
        <a:p>
          <a:endParaRPr lang="tr-TR"/>
        </a:p>
      </dgm:t>
    </dgm:pt>
    <dgm:pt modelId="{79E15F4D-9056-4A96-B634-1BF0FF224ABD}" type="sibTrans" cxnId="{54F32C38-5275-4670-9C8B-23158DEA35CC}">
      <dgm:prSet/>
      <dgm:spPr/>
      <dgm:t>
        <a:bodyPr/>
        <a:lstStyle/>
        <a:p>
          <a:endParaRPr lang="tr-TR"/>
        </a:p>
      </dgm:t>
    </dgm:pt>
    <dgm:pt modelId="{50228B6E-BCEF-4A54-A340-7A412CB69D52}">
      <dgm:prSet phldrT="[Text]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dirty="0" smtClean="0"/>
            <a:t>1978, Uluslararası İç Denetim Standartları</a:t>
          </a:r>
          <a:endParaRPr lang="tr-TR" dirty="0"/>
        </a:p>
      </dgm:t>
    </dgm:pt>
    <dgm:pt modelId="{E95FE1C8-DF62-4685-AE40-56DF1C764818}" type="parTrans" cxnId="{BA42AE42-BFE5-44D3-AA86-DC3156591782}">
      <dgm:prSet/>
      <dgm:spPr/>
      <dgm:t>
        <a:bodyPr/>
        <a:lstStyle/>
        <a:p>
          <a:endParaRPr lang="tr-TR"/>
        </a:p>
      </dgm:t>
    </dgm:pt>
    <dgm:pt modelId="{F1CEF31E-D54F-4E3C-B657-6C140B139A0C}" type="sibTrans" cxnId="{BA42AE42-BFE5-44D3-AA86-DC3156591782}">
      <dgm:prSet/>
      <dgm:spPr/>
      <dgm:t>
        <a:bodyPr/>
        <a:lstStyle/>
        <a:p>
          <a:endParaRPr lang="tr-TR"/>
        </a:p>
      </dgm:t>
    </dgm:pt>
    <dgm:pt modelId="{355141C1-B09D-444F-A89E-04C786D77BBC}" type="pres">
      <dgm:prSet presAssocID="{F93171EC-F7C7-4510-87BD-F47975201D9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0152A6B4-20CD-4B00-B364-72A69CD85724}" type="pres">
      <dgm:prSet presAssocID="{887F8B6C-A99A-44DA-9D74-E303B47001A5}" presName="parentLin" presStyleCnt="0"/>
      <dgm:spPr/>
    </dgm:pt>
    <dgm:pt modelId="{79EC1D16-6F46-4466-A37F-EF0DDBA6ACE3}" type="pres">
      <dgm:prSet presAssocID="{887F8B6C-A99A-44DA-9D74-E303B47001A5}" presName="parentLeftMargin" presStyleLbl="node1" presStyleIdx="0" presStyleCnt="5"/>
      <dgm:spPr/>
      <dgm:t>
        <a:bodyPr/>
        <a:lstStyle/>
        <a:p>
          <a:endParaRPr lang="tr-TR"/>
        </a:p>
      </dgm:t>
    </dgm:pt>
    <dgm:pt modelId="{33F5C85F-53C0-4CA5-8375-0E1927770112}" type="pres">
      <dgm:prSet presAssocID="{887F8B6C-A99A-44DA-9D74-E303B47001A5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68D632A-9B73-498F-A5DB-0AF250CFF912}" type="pres">
      <dgm:prSet presAssocID="{887F8B6C-A99A-44DA-9D74-E303B47001A5}" presName="negativeSpace" presStyleCnt="0"/>
      <dgm:spPr/>
    </dgm:pt>
    <dgm:pt modelId="{16F444ED-C0B6-41B4-9EA6-02FEA6F26E74}" type="pres">
      <dgm:prSet presAssocID="{887F8B6C-A99A-44DA-9D74-E303B47001A5}" presName="childText" presStyleLbl="conFgAcc1" presStyleIdx="0" presStyleCnt="5">
        <dgm:presLayoutVars>
          <dgm:bulletEnabled val="1"/>
        </dgm:presLayoutVars>
      </dgm:prSet>
      <dgm:spPr/>
    </dgm:pt>
    <dgm:pt modelId="{0A91DEE0-AE5F-4F0E-ABA3-11D1ACE66F54}" type="pres">
      <dgm:prSet presAssocID="{922920DE-FB37-46DE-8322-124227F69C0E}" presName="spaceBetweenRectangles" presStyleCnt="0"/>
      <dgm:spPr/>
    </dgm:pt>
    <dgm:pt modelId="{7E606FA3-EA07-4E51-84E9-5B87484B7292}" type="pres">
      <dgm:prSet presAssocID="{2BED8DCC-8057-4CE9-A65B-E59524CDE04B}" presName="parentLin" presStyleCnt="0"/>
      <dgm:spPr/>
    </dgm:pt>
    <dgm:pt modelId="{9C338C13-3F49-46C5-949D-1BDE7BA7544A}" type="pres">
      <dgm:prSet presAssocID="{2BED8DCC-8057-4CE9-A65B-E59524CDE04B}" presName="parentLeftMargin" presStyleLbl="node1" presStyleIdx="0" presStyleCnt="5"/>
      <dgm:spPr/>
      <dgm:t>
        <a:bodyPr/>
        <a:lstStyle/>
        <a:p>
          <a:endParaRPr lang="tr-TR"/>
        </a:p>
      </dgm:t>
    </dgm:pt>
    <dgm:pt modelId="{9E1B77C1-5384-4A2C-9BBF-9911132AFF96}" type="pres">
      <dgm:prSet presAssocID="{2BED8DCC-8057-4CE9-A65B-E59524CDE04B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8ABCBCA-82C6-41C4-A843-378298941959}" type="pres">
      <dgm:prSet presAssocID="{2BED8DCC-8057-4CE9-A65B-E59524CDE04B}" presName="negativeSpace" presStyleCnt="0"/>
      <dgm:spPr/>
    </dgm:pt>
    <dgm:pt modelId="{7FF5AE55-B590-4496-946B-03868DBEFE19}" type="pres">
      <dgm:prSet presAssocID="{2BED8DCC-8057-4CE9-A65B-E59524CDE04B}" presName="childText" presStyleLbl="conFgAcc1" presStyleIdx="1" presStyleCnt="5">
        <dgm:presLayoutVars>
          <dgm:bulletEnabled val="1"/>
        </dgm:presLayoutVars>
      </dgm:prSet>
      <dgm:spPr/>
    </dgm:pt>
    <dgm:pt modelId="{FF1A6B3D-69A6-4CE1-B1D8-F10B9F8DB1F9}" type="pres">
      <dgm:prSet presAssocID="{79E15F4D-9056-4A96-B634-1BF0FF224ABD}" presName="spaceBetweenRectangles" presStyleCnt="0"/>
      <dgm:spPr/>
    </dgm:pt>
    <dgm:pt modelId="{27C2451E-C23D-4221-9D01-7FEEB97F327F}" type="pres">
      <dgm:prSet presAssocID="{7B2F2D1B-1B8D-485A-B8D4-F563D952E8DA}" presName="parentLin" presStyleCnt="0"/>
      <dgm:spPr/>
    </dgm:pt>
    <dgm:pt modelId="{56ACB706-7B2B-458D-B35E-D118FDE51BAF}" type="pres">
      <dgm:prSet presAssocID="{7B2F2D1B-1B8D-485A-B8D4-F563D952E8DA}" presName="parentLeftMargin" presStyleLbl="node1" presStyleIdx="1" presStyleCnt="5"/>
      <dgm:spPr/>
      <dgm:t>
        <a:bodyPr/>
        <a:lstStyle/>
        <a:p>
          <a:endParaRPr lang="tr-TR"/>
        </a:p>
      </dgm:t>
    </dgm:pt>
    <dgm:pt modelId="{37E56EB4-D3B1-4285-9018-CB31EC6EB5D1}" type="pres">
      <dgm:prSet presAssocID="{7B2F2D1B-1B8D-485A-B8D4-F563D952E8DA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819B6D4-3F3F-45AE-99DF-0CCB09CB917E}" type="pres">
      <dgm:prSet presAssocID="{7B2F2D1B-1B8D-485A-B8D4-F563D952E8DA}" presName="negativeSpace" presStyleCnt="0"/>
      <dgm:spPr/>
    </dgm:pt>
    <dgm:pt modelId="{1BCEB048-D523-4B8C-9337-4B21657BE4DC}" type="pres">
      <dgm:prSet presAssocID="{7B2F2D1B-1B8D-485A-B8D4-F563D952E8DA}" presName="childText" presStyleLbl="conFgAcc1" presStyleIdx="2" presStyleCnt="5">
        <dgm:presLayoutVars>
          <dgm:bulletEnabled val="1"/>
        </dgm:presLayoutVars>
      </dgm:prSet>
      <dgm:spPr/>
    </dgm:pt>
    <dgm:pt modelId="{156BDFAB-C635-460C-B7A6-0C87FB817D73}" type="pres">
      <dgm:prSet presAssocID="{3873BD08-C308-472A-97E2-8B1D0C9445FA}" presName="spaceBetweenRectangles" presStyleCnt="0"/>
      <dgm:spPr/>
    </dgm:pt>
    <dgm:pt modelId="{6EAD3241-42F0-4A51-9D9A-03C0DD8035BA}" type="pres">
      <dgm:prSet presAssocID="{50228B6E-BCEF-4A54-A340-7A412CB69D52}" presName="parentLin" presStyleCnt="0"/>
      <dgm:spPr/>
    </dgm:pt>
    <dgm:pt modelId="{117B4DC5-22EF-4245-B46B-6A7C37E1A5AE}" type="pres">
      <dgm:prSet presAssocID="{50228B6E-BCEF-4A54-A340-7A412CB69D52}" presName="parentLeftMargin" presStyleLbl="node1" presStyleIdx="2" presStyleCnt="5"/>
      <dgm:spPr/>
      <dgm:t>
        <a:bodyPr/>
        <a:lstStyle/>
        <a:p>
          <a:endParaRPr lang="tr-TR"/>
        </a:p>
      </dgm:t>
    </dgm:pt>
    <dgm:pt modelId="{6FE60CE4-349A-46C8-96AF-3D945B16860A}" type="pres">
      <dgm:prSet presAssocID="{50228B6E-BCEF-4A54-A340-7A412CB69D52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6453562-A651-49BA-9A43-2DB7A7D2523D}" type="pres">
      <dgm:prSet presAssocID="{50228B6E-BCEF-4A54-A340-7A412CB69D52}" presName="negativeSpace" presStyleCnt="0"/>
      <dgm:spPr/>
    </dgm:pt>
    <dgm:pt modelId="{4ADF7B02-7052-4B1B-BFA3-B13BAC7A5F07}" type="pres">
      <dgm:prSet presAssocID="{50228B6E-BCEF-4A54-A340-7A412CB69D52}" presName="childText" presStyleLbl="conFgAcc1" presStyleIdx="3" presStyleCnt="5">
        <dgm:presLayoutVars>
          <dgm:bulletEnabled val="1"/>
        </dgm:presLayoutVars>
      </dgm:prSet>
      <dgm:spPr/>
    </dgm:pt>
    <dgm:pt modelId="{5D33CE93-BC25-4D96-88B6-D75D0EEDAFEA}" type="pres">
      <dgm:prSet presAssocID="{F1CEF31E-D54F-4E3C-B657-6C140B139A0C}" presName="spaceBetweenRectangles" presStyleCnt="0"/>
      <dgm:spPr/>
    </dgm:pt>
    <dgm:pt modelId="{B38236A7-D057-4C9C-AC9D-7EB2005D98E6}" type="pres">
      <dgm:prSet presAssocID="{F8384DA5-BCF7-41CA-B2F1-FB4DF45ED771}" presName="parentLin" presStyleCnt="0"/>
      <dgm:spPr/>
    </dgm:pt>
    <dgm:pt modelId="{98644A3A-A8E7-4475-8BBA-D48F499A93BE}" type="pres">
      <dgm:prSet presAssocID="{F8384DA5-BCF7-41CA-B2F1-FB4DF45ED771}" presName="parentLeftMargin" presStyleLbl="node1" presStyleIdx="3" presStyleCnt="5"/>
      <dgm:spPr/>
      <dgm:t>
        <a:bodyPr/>
        <a:lstStyle/>
        <a:p>
          <a:endParaRPr lang="tr-TR"/>
        </a:p>
      </dgm:t>
    </dgm:pt>
    <dgm:pt modelId="{0F2C0E4C-AF5F-4BC7-8A9D-F792E33CEE8B}" type="pres">
      <dgm:prSet presAssocID="{F8384DA5-BCF7-41CA-B2F1-FB4DF45ED771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0AD128E-F879-454C-A9D9-D752D8D0F6F8}" type="pres">
      <dgm:prSet presAssocID="{F8384DA5-BCF7-41CA-B2F1-FB4DF45ED771}" presName="negativeSpace" presStyleCnt="0"/>
      <dgm:spPr/>
    </dgm:pt>
    <dgm:pt modelId="{9C977C8D-D2ED-4280-9255-B775855690D9}" type="pres">
      <dgm:prSet presAssocID="{F8384DA5-BCF7-41CA-B2F1-FB4DF45ED771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CACA6678-C3F1-4377-B287-CA496E78CD19}" type="presOf" srcId="{2BED8DCC-8057-4CE9-A65B-E59524CDE04B}" destId="{9C338C13-3F49-46C5-949D-1BDE7BA7544A}" srcOrd="0" destOrd="0" presId="urn:microsoft.com/office/officeart/2005/8/layout/list1"/>
    <dgm:cxn modelId="{BA42AE42-BFE5-44D3-AA86-DC3156591782}" srcId="{F93171EC-F7C7-4510-87BD-F47975201D9C}" destId="{50228B6E-BCEF-4A54-A340-7A412CB69D52}" srcOrd="3" destOrd="0" parTransId="{E95FE1C8-DF62-4685-AE40-56DF1C764818}" sibTransId="{F1CEF31E-D54F-4E3C-B657-6C140B139A0C}"/>
    <dgm:cxn modelId="{249BD099-5D2A-4B53-9BE8-0C028C08D7C7}" srcId="{F93171EC-F7C7-4510-87BD-F47975201D9C}" destId="{887F8B6C-A99A-44DA-9D74-E303B47001A5}" srcOrd="0" destOrd="0" parTransId="{8B420A1E-BF16-4336-A71B-A1B363E10238}" sibTransId="{922920DE-FB37-46DE-8322-124227F69C0E}"/>
    <dgm:cxn modelId="{75B3DB1D-915E-4BC3-AFDB-426DC3CBC919}" type="presOf" srcId="{2BED8DCC-8057-4CE9-A65B-E59524CDE04B}" destId="{9E1B77C1-5384-4A2C-9BBF-9911132AFF96}" srcOrd="1" destOrd="0" presId="urn:microsoft.com/office/officeart/2005/8/layout/list1"/>
    <dgm:cxn modelId="{06C2B4DF-7A63-4765-840D-3B38759449DA}" type="presOf" srcId="{887F8B6C-A99A-44DA-9D74-E303B47001A5}" destId="{79EC1D16-6F46-4466-A37F-EF0DDBA6ACE3}" srcOrd="0" destOrd="0" presId="urn:microsoft.com/office/officeart/2005/8/layout/list1"/>
    <dgm:cxn modelId="{54F32C38-5275-4670-9C8B-23158DEA35CC}" srcId="{F93171EC-F7C7-4510-87BD-F47975201D9C}" destId="{2BED8DCC-8057-4CE9-A65B-E59524CDE04B}" srcOrd="1" destOrd="0" parTransId="{5CABAB55-5A32-419C-BFE4-6A5034C11E8B}" sibTransId="{79E15F4D-9056-4A96-B634-1BF0FF224ABD}"/>
    <dgm:cxn modelId="{4D8F3D28-E812-4E44-9E49-7E7CB3658845}" type="presOf" srcId="{50228B6E-BCEF-4A54-A340-7A412CB69D52}" destId="{6FE60CE4-349A-46C8-96AF-3D945B16860A}" srcOrd="1" destOrd="0" presId="urn:microsoft.com/office/officeart/2005/8/layout/list1"/>
    <dgm:cxn modelId="{40F3BD20-82B5-485D-9E9C-DF567BC0D740}" type="presOf" srcId="{F93171EC-F7C7-4510-87BD-F47975201D9C}" destId="{355141C1-B09D-444F-A89E-04C786D77BBC}" srcOrd="0" destOrd="0" presId="urn:microsoft.com/office/officeart/2005/8/layout/list1"/>
    <dgm:cxn modelId="{DC8D7DDF-BFDA-44B1-BEBD-09B686163E7F}" srcId="{F93171EC-F7C7-4510-87BD-F47975201D9C}" destId="{7B2F2D1B-1B8D-485A-B8D4-F563D952E8DA}" srcOrd="2" destOrd="0" parTransId="{FD162193-2965-4001-B888-864E0450F4A8}" sibTransId="{3873BD08-C308-472A-97E2-8B1D0C9445FA}"/>
    <dgm:cxn modelId="{1980DA30-1896-4139-9790-10F92F46549F}" srcId="{F93171EC-F7C7-4510-87BD-F47975201D9C}" destId="{F8384DA5-BCF7-41CA-B2F1-FB4DF45ED771}" srcOrd="4" destOrd="0" parTransId="{046E37EC-AF1B-487B-90D9-9FAD4CE865F7}" sibTransId="{96E7724F-F99C-496A-83F7-B39E84CFF7F6}"/>
    <dgm:cxn modelId="{07565C69-993C-410B-A8D9-A9A15021D995}" type="presOf" srcId="{7B2F2D1B-1B8D-485A-B8D4-F563D952E8DA}" destId="{37E56EB4-D3B1-4285-9018-CB31EC6EB5D1}" srcOrd="1" destOrd="0" presId="urn:microsoft.com/office/officeart/2005/8/layout/list1"/>
    <dgm:cxn modelId="{419F9999-0D6D-4786-8463-FEDDC85AAD09}" type="presOf" srcId="{887F8B6C-A99A-44DA-9D74-E303B47001A5}" destId="{33F5C85F-53C0-4CA5-8375-0E1927770112}" srcOrd="1" destOrd="0" presId="urn:microsoft.com/office/officeart/2005/8/layout/list1"/>
    <dgm:cxn modelId="{4B856FB3-06CE-4207-8ABA-D4DAF27D9C00}" type="presOf" srcId="{F8384DA5-BCF7-41CA-B2F1-FB4DF45ED771}" destId="{0F2C0E4C-AF5F-4BC7-8A9D-F792E33CEE8B}" srcOrd="1" destOrd="0" presId="urn:microsoft.com/office/officeart/2005/8/layout/list1"/>
    <dgm:cxn modelId="{BDE25D62-4468-447E-B79D-3E0B4C0A2696}" type="presOf" srcId="{F8384DA5-BCF7-41CA-B2F1-FB4DF45ED771}" destId="{98644A3A-A8E7-4475-8BBA-D48F499A93BE}" srcOrd="0" destOrd="0" presId="urn:microsoft.com/office/officeart/2005/8/layout/list1"/>
    <dgm:cxn modelId="{A7F070A4-A120-4026-92FA-4540A6B955CF}" type="presOf" srcId="{7B2F2D1B-1B8D-485A-B8D4-F563D952E8DA}" destId="{56ACB706-7B2B-458D-B35E-D118FDE51BAF}" srcOrd="0" destOrd="0" presId="urn:microsoft.com/office/officeart/2005/8/layout/list1"/>
    <dgm:cxn modelId="{61640796-9093-4A32-BDF9-E9A117A525C8}" type="presOf" srcId="{50228B6E-BCEF-4A54-A340-7A412CB69D52}" destId="{117B4DC5-22EF-4245-B46B-6A7C37E1A5AE}" srcOrd="0" destOrd="0" presId="urn:microsoft.com/office/officeart/2005/8/layout/list1"/>
    <dgm:cxn modelId="{BA1E5F33-0825-40D7-B5D9-38BE0B8E9C36}" type="presParOf" srcId="{355141C1-B09D-444F-A89E-04C786D77BBC}" destId="{0152A6B4-20CD-4B00-B364-72A69CD85724}" srcOrd="0" destOrd="0" presId="urn:microsoft.com/office/officeart/2005/8/layout/list1"/>
    <dgm:cxn modelId="{410C0318-4545-49E3-B634-40F6C83C9BC6}" type="presParOf" srcId="{0152A6B4-20CD-4B00-B364-72A69CD85724}" destId="{79EC1D16-6F46-4466-A37F-EF0DDBA6ACE3}" srcOrd="0" destOrd="0" presId="urn:microsoft.com/office/officeart/2005/8/layout/list1"/>
    <dgm:cxn modelId="{C7103605-6672-4702-B6A2-5FF02127D828}" type="presParOf" srcId="{0152A6B4-20CD-4B00-B364-72A69CD85724}" destId="{33F5C85F-53C0-4CA5-8375-0E1927770112}" srcOrd="1" destOrd="0" presId="urn:microsoft.com/office/officeart/2005/8/layout/list1"/>
    <dgm:cxn modelId="{C3CE0644-D93C-49B3-8373-2ADD08A900A2}" type="presParOf" srcId="{355141C1-B09D-444F-A89E-04C786D77BBC}" destId="{A68D632A-9B73-498F-A5DB-0AF250CFF912}" srcOrd="1" destOrd="0" presId="urn:microsoft.com/office/officeart/2005/8/layout/list1"/>
    <dgm:cxn modelId="{DB44AC90-BF62-4005-A888-CBFBD9E8171B}" type="presParOf" srcId="{355141C1-B09D-444F-A89E-04C786D77BBC}" destId="{16F444ED-C0B6-41B4-9EA6-02FEA6F26E74}" srcOrd="2" destOrd="0" presId="urn:microsoft.com/office/officeart/2005/8/layout/list1"/>
    <dgm:cxn modelId="{B0A6E9FF-0CA5-440B-BDB9-04E717E72D93}" type="presParOf" srcId="{355141C1-B09D-444F-A89E-04C786D77BBC}" destId="{0A91DEE0-AE5F-4F0E-ABA3-11D1ACE66F54}" srcOrd="3" destOrd="0" presId="urn:microsoft.com/office/officeart/2005/8/layout/list1"/>
    <dgm:cxn modelId="{04E217B8-6AC4-4C82-9912-E8207128D610}" type="presParOf" srcId="{355141C1-B09D-444F-A89E-04C786D77BBC}" destId="{7E606FA3-EA07-4E51-84E9-5B87484B7292}" srcOrd="4" destOrd="0" presId="urn:microsoft.com/office/officeart/2005/8/layout/list1"/>
    <dgm:cxn modelId="{8A1B8547-0CE9-42B6-8CA2-207B71417682}" type="presParOf" srcId="{7E606FA3-EA07-4E51-84E9-5B87484B7292}" destId="{9C338C13-3F49-46C5-949D-1BDE7BA7544A}" srcOrd="0" destOrd="0" presId="urn:microsoft.com/office/officeart/2005/8/layout/list1"/>
    <dgm:cxn modelId="{A1CE02E2-0643-4B54-9A10-3C9B581E63C5}" type="presParOf" srcId="{7E606FA3-EA07-4E51-84E9-5B87484B7292}" destId="{9E1B77C1-5384-4A2C-9BBF-9911132AFF96}" srcOrd="1" destOrd="0" presId="urn:microsoft.com/office/officeart/2005/8/layout/list1"/>
    <dgm:cxn modelId="{B9CD2414-4C83-4D95-829E-8B7B5EE5994A}" type="presParOf" srcId="{355141C1-B09D-444F-A89E-04C786D77BBC}" destId="{58ABCBCA-82C6-41C4-A843-378298941959}" srcOrd="5" destOrd="0" presId="urn:microsoft.com/office/officeart/2005/8/layout/list1"/>
    <dgm:cxn modelId="{78A5F762-C0F1-4434-93E5-71532886CB4E}" type="presParOf" srcId="{355141C1-B09D-444F-A89E-04C786D77BBC}" destId="{7FF5AE55-B590-4496-946B-03868DBEFE19}" srcOrd="6" destOrd="0" presId="urn:microsoft.com/office/officeart/2005/8/layout/list1"/>
    <dgm:cxn modelId="{27EB9BEE-29B9-4DB2-88A0-0693BDA8266D}" type="presParOf" srcId="{355141C1-B09D-444F-A89E-04C786D77BBC}" destId="{FF1A6B3D-69A6-4CE1-B1D8-F10B9F8DB1F9}" srcOrd="7" destOrd="0" presId="urn:microsoft.com/office/officeart/2005/8/layout/list1"/>
    <dgm:cxn modelId="{177AC0A2-6E7D-41D8-9999-AEB24DA9F5D0}" type="presParOf" srcId="{355141C1-B09D-444F-A89E-04C786D77BBC}" destId="{27C2451E-C23D-4221-9D01-7FEEB97F327F}" srcOrd="8" destOrd="0" presId="urn:microsoft.com/office/officeart/2005/8/layout/list1"/>
    <dgm:cxn modelId="{F5E9EAF7-49A8-43BA-98DF-34C21A6C1C76}" type="presParOf" srcId="{27C2451E-C23D-4221-9D01-7FEEB97F327F}" destId="{56ACB706-7B2B-458D-B35E-D118FDE51BAF}" srcOrd="0" destOrd="0" presId="urn:microsoft.com/office/officeart/2005/8/layout/list1"/>
    <dgm:cxn modelId="{288D1374-9C1C-4CB8-B39B-9657221CA55E}" type="presParOf" srcId="{27C2451E-C23D-4221-9D01-7FEEB97F327F}" destId="{37E56EB4-D3B1-4285-9018-CB31EC6EB5D1}" srcOrd="1" destOrd="0" presId="urn:microsoft.com/office/officeart/2005/8/layout/list1"/>
    <dgm:cxn modelId="{7F45AA02-4A8C-4AA2-864C-847AD40D97B3}" type="presParOf" srcId="{355141C1-B09D-444F-A89E-04C786D77BBC}" destId="{6819B6D4-3F3F-45AE-99DF-0CCB09CB917E}" srcOrd="9" destOrd="0" presId="urn:microsoft.com/office/officeart/2005/8/layout/list1"/>
    <dgm:cxn modelId="{F1C18AFF-9514-491E-AE51-157ED0272843}" type="presParOf" srcId="{355141C1-B09D-444F-A89E-04C786D77BBC}" destId="{1BCEB048-D523-4B8C-9337-4B21657BE4DC}" srcOrd="10" destOrd="0" presId="urn:microsoft.com/office/officeart/2005/8/layout/list1"/>
    <dgm:cxn modelId="{BC58AA07-7617-4890-857F-192950303094}" type="presParOf" srcId="{355141C1-B09D-444F-A89E-04C786D77BBC}" destId="{156BDFAB-C635-460C-B7A6-0C87FB817D73}" srcOrd="11" destOrd="0" presId="urn:microsoft.com/office/officeart/2005/8/layout/list1"/>
    <dgm:cxn modelId="{2FF2803E-4188-40E0-B099-1249E2CAE45D}" type="presParOf" srcId="{355141C1-B09D-444F-A89E-04C786D77BBC}" destId="{6EAD3241-42F0-4A51-9D9A-03C0DD8035BA}" srcOrd="12" destOrd="0" presId="urn:microsoft.com/office/officeart/2005/8/layout/list1"/>
    <dgm:cxn modelId="{1B28FAD2-C4AC-4112-A3D1-499A10F353BE}" type="presParOf" srcId="{6EAD3241-42F0-4A51-9D9A-03C0DD8035BA}" destId="{117B4DC5-22EF-4245-B46B-6A7C37E1A5AE}" srcOrd="0" destOrd="0" presId="urn:microsoft.com/office/officeart/2005/8/layout/list1"/>
    <dgm:cxn modelId="{DE83ADFC-C02D-4395-B915-DD9C43C8D510}" type="presParOf" srcId="{6EAD3241-42F0-4A51-9D9A-03C0DD8035BA}" destId="{6FE60CE4-349A-46C8-96AF-3D945B16860A}" srcOrd="1" destOrd="0" presId="urn:microsoft.com/office/officeart/2005/8/layout/list1"/>
    <dgm:cxn modelId="{053E2B1F-99F1-43F4-BF05-A84CC10B7247}" type="presParOf" srcId="{355141C1-B09D-444F-A89E-04C786D77BBC}" destId="{16453562-A651-49BA-9A43-2DB7A7D2523D}" srcOrd="13" destOrd="0" presId="urn:microsoft.com/office/officeart/2005/8/layout/list1"/>
    <dgm:cxn modelId="{91B3E8BB-1CD2-4532-9521-FE0382DB7C29}" type="presParOf" srcId="{355141C1-B09D-444F-A89E-04C786D77BBC}" destId="{4ADF7B02-7052-4B1B-BFA3-B13BAC7A5F07}" srcOrd="14" destOrd="0" presId="urn:microsoft.com/office/officeart/2005/8/layout/list1"/>
    <dgm:cxn modelId="{583761B5-1FBD-4626-83E5-D52890C14E67}" type="presParOf" srcId="{355141C1-B09D-444F-A89E-04C786D77BBC}" destId="{5D33CE93-BC25-4D96-88B6-D75D0EEDAFEA}" srcOrd="15" destOrd="0" presId="urn:microsoft.com/office/officeart/2005/8/layout/list1"/>
    <dgm:cxn modelId="{51BEB289-8203-43D0-86FE-438D80848F48}" type="presParOf" srcId="{355141C1-B09D-444F-A89E-04C786D77BBC}" destId="{B38236A7-D057-4C9C-AC9D-7EB2005D98E6}" srcOrd="16" destOrd="0" presId="urn:microsoft.com/office/officeart/2005/8/layout/list1"/>
    <dgm:cxn modelId="{8DDF4318-02DD-45DC-8089-60D7DBE9B8C1}" type="presParOf" srcId="{B38236A7-D057-4C9C-AC9D-7EB2005D98E6}" destId="{98644A3A-A8E7-4475-8BBA-D48F499A93BE}" srcOrd="0" destOrd="0" presId="urn:microsoft.com/office/officeart/2005/8/layout/list1"/>
    <dgm:cxn modelId="{70D72332-4FB7-48E6-AE68-7C9A8A1ED263}" type="presParOf" srcId="{B38236A7-D057-4C9C-AC9D-7EB2005D98E6}" destId="{0F2C0E4C-AF5F-4BC7-8A9D-F792E33CEE8B}" srcOrd="1" destOrd="0" presId="urn:microsoft.com/office/officeart/2005/8/layout/list1"/>
    <dgm:cxn modelId="{D52F642C-AB7F-45AC-AFB0-87FBE27BC7D8}" type="presParOf" srcId="{355141C1-B09D-444F-A89E-04C786D77BBC}" destId="{80AD128E-F879-454C-A9D9-D752D8D0F6F8}" srcOrd="17" destOrd="0" presId="urn:microsoft.com/office/officeart/2005/8/layout/list1"/>
    <dgm:cxn modelId="{F75F0829-41E4-432E-BF57-1780D713C581}" type="presParOf" srcId="{355141C1-B09D-444F-A89E-04C786D77BBC}" destId="{9C977C8D-D2ED-4280-9255-B775855690D9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36607A-6233-40CA-BE23-3F0DEDDDB56F}" type="doc">
      <dgm:prSet loTypeId="urn:microsoft.com/office/officeart/2005/8/layout/cycle6" loCatId="cycle" qsTypeId="urn:microsoft.com/office/officeart/2009/2/quickstyle/3d8" qsCatId="3D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DD6C80E5-2F20-4BD2-832C-12259D3085A9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dirty="0" smtClean="0"/>
            <a:t>Globalleşme</a:t>
          </a:r>
          <a:endParaRPr lang="tr-TR" dirty="0"/>
        </a:p>
      </dgm:t>
    </dgm:pt>
    <dgm:pt modelId="{9C16C503-2F6E-4A4F-8917-EC4250440507}" type="parTrans" cxnId="{FE05CAEA-0069-4BBC-8E63-DD42BE000803}">
      <dgm:prSet/>
      <dgm:spPr/>
      <dgm:t>
        <a:bodyPr/>
        <a:lstStyle/>
        <a:p>
          <a:endParaRPr lang="tr-TR"/>
        </a:p>
      </dgm:t>
    </dgm:pt>
    <dgm:pt modelId="{1E2C37ED-ECCF-48A8-BCB4-6660EC3FEEB3}" type="sibTrans" cxnId="{FE05CAEA-0069-4BBC-8E63-DD42BE000803}">
      <dgm:prSet/>
      <dgm:spPr/>
      <dgm:t>
        <a:bodyPr/>
        <a:lstStyle/>
        <a:p>
          <a:endParaRPr lang="tr-TR"/>
        </a:p>
      </dgm:t>
    </dgm:pt>
    <dgm:pt modelId="{D6721D0D-4B4D-43CE-BCAB-DFF36BC4BB95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dirty="0" smtClean="0"/>
            <a:t>İletişim</a:t>
          </a:r>
          <a:endParaRPr lang="tr-TR" dirty="0"/>
        </a:p>
      </dgm:t>
    </dgm:pt>
    <dgm:pt modelId="{F9154F6E-C1D2-4956-BAC4-D9F1BCBCBFA8}" type="parTrans" cxnId="{51C8CF94-3778-4901-90E8-C3BAE09C2990}">
      <dgm:prSet/>
      <dgm:spPr/>
      <dgm:t>
        <a:bodyPr/>
        <a:lstStyle/>
        <a:p>
          <a:endParaRPr lang="tr-TR"/>
        </a:p>
      </dgm:t>
    </dgm:pt>
    <dgm:pt modelId="{AF769ED0-53A1-4A3B-87F9-D7B05458D4F1}" type="sibTrans" cxnId="{51C8CF94-3778-4901-90E8-C3BAE09C2990}">
      <dgm:prSet/>
      <dgm:spPr/>
      <dgm:t>
        <a:bodyPr/>
        <a:lstStyle/>
        <a:p>
          <a:endParaRPr lang="tr-TR"/>
        </a:p>
      </dgm:t>
    </dgm:pt>
    <dgm:pt modelId="{DE5AC9ED-86BF-443B-A322-649B3206AAA4}">
      <dgm:prSet phldrT="[Text]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dirty="0" smtClean="0"/>
            <a:t>Teknoloji</a:t>
          </a:r>
          <a:endParaRPr lang="tr-TR" dirty="0"/>
        </a:p>
      </dgm:t>
    </dgm:pt>
    <dgm:pt modelId="{915CE347-EF1D-461D-893A-26B00FBC1186}" type="parTrans" cxnId="{E02D6550-301B-4B43-B27D-566579435CE4}">
      <dgm:prSet/>
      <dgm:spPr/>
      <dgm:t>
        <a:bodyPr/>
        <a:lstStyle/>
        <a:p>
          <a:endParaRPr lang="tr-TR"/>
        </a:p>
      </dgm:t>
    </dgm:pt>
    <dgm:pt modelId="{065B4667-9458-4743-B6C3-296547DB8227}" type="sibTrans" cxnId="{E02D6550-301B-4B43-B27D-566579435CE4}">
      <dgm:prSet/>
      <dgm:spPr/>
      <dgm:t>
        <a:bodyPr/>
        <a:lstStyle/>
        <a:p>
          <a:endParaRPr lang="tr-TR"/>
        </a:p>
      </dgm:t>
    </dgm:pt>
    <dgm:pt modelId="{95091F54-2F78-4E20-8436-0A6786FAE6BB}">
      <dgm:prSet phldrT="[Text]"/>
      <dgm:spPr/>
      <dgm:t>
        <a:bodyPr/>
        <a:lstStyle/>
        <a:p>
          <a:r>
            <a:rPr lang="tr-TR" dirty="0" smtClean="0"/>
            <a:t>Artan Riskler</a:t>
          </a:r>
          <a:endParaRPr lang="tr-TR" dirty="0"/>
        </a:p>
      </dgm:t>
    </dgm:pt>
    <dgm:pt modelId="{C57004AA-F40A-4A7B-A844-906244B5FD33}" type="parTrans" cxnId="{160B23FD-D8FD-49E1-AC06-5453142F5C52}">
      <dgm:prSet/>
      <dgm:spPr/>
      <dgm:t>
        <a:bodyPr/>
        <a:lstStyle/>
        <a:p>
          <a:endParaRPr lang="tr-TR"/>
        </a:p>
      </dgm:t>
    </dgm:pt>
    <dgm:pt modelId="{2E1423AC-4C31-415D-8D68-190FCDA549B0}" type="sibTrans" cxnId="{160B23FD-D8FD-49E1-AC06-5453142F5C52}">
      <dgm:prSet/>
      <dgm:spPr/>
      <dgm:t>
        <a:bodyPr/>
        <a:lstStyle/>
        <a:p>
          <a:endParaRPr lang="tr-TR"/>
        </a:p>
      </dgm:t>
    </dgm:pt>
    <dgm:pt modelId="{EC0D8BAB-A4F0-47C6-87C4-4F42956A4D06}">
      <dgm:prSet phldrT="[Tex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dirty="0" smtClean="0"/>
            <a:t>Artan Düzenlemeler</a:t>
          </a:r>
          <a:endParaRPr lang="tr-TR" dirty="0"/>
        </a:p>
      </dgm:t>
    </dgm:pt>
    <dgm:pt modelId="{19C07C49-E88C-4D42-BF91-3A5D74D9C683}" type="parTrans" cxnId="{AEF2E17B-0346-448D-87F2-505560D8D483}">
      <dgm:prSet/>
      <dgm:spPr/>
      <dgm:t>
        <a:bodyPr/>
        <a:lstStyle/>
        <a:p>
          <a:endParaRPr lang="tr-TR"/>
        </a:p>
      </dgm:t>
    </dgm:pt>
    <dgm:pt modelId="{03727701-9720-44DC-9ACB-912C4361A885}" type="sibTrans" cxnId="{AEF2E17B-0346-448D-87F2-505560D8D483}">
      <dgm:prSet/>
      <dgm:spPr/>
      <dgm:t>
        <a:bodyPr/>
        <a:lstStyle/>
        <a:p>
          <a:endParaRPr lang="tr-TR"/>
        </a:p>
      </dgm:t>
    </dgm:pt>
    <dgm:pt modelId="{9512158C-EC01-47E5-B49F-7E13B414DBB3}">
      <dgm:prSet phldrT="[Text]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dirty="0" smtClean="0"/>
            <a:t>AB uyum süreci</a:t>
          </a:r>
          <a:endParaRPr lang="tr-TR" dirty="0"/>
        </a:p>
      </dgm:t>
    </dgm:pt>
    <dgm:pt modelId="{8535ECC2-DC33-490D-8091-585E850BAD74}" type="parTrans" cxnId="{92FA4A5B-83F4-401E-B9BA-EA773AA757CC}">
      <dgm:prSet/>
      <dgm:spPr/>
      <dgm:t>
        <a:bodyPr/>
        <a:lstStyle/>
        <a:p>
          <a:endParaRPr lang="tr-TR"/>
        </a:p>
      </dgm:t>
    </dgm:pt>
    <dgm:pt modelId="{4FA13D8E-AF35-41C5-83A2-D38A41E9AF04}" type="sibTrans" cxnId="{92FA4A5B-83F4-401E-B9BA-EA773AA757CC}">
      <dgm:prSet/>
      <dgm:spPr/>
      <dgm:t>
        <a:bodyPr/>
        <a:lstStyle/>
        <a:p>
          <a:endParaRPr lang="tr-TR"/>
        </a:p>
      </dgm:t>
    </dgm:pt>
    <dgm:pt modelId="{7B5980CF-CA78-420E-9F01-B46397924E01}">
      <dgm:prSet phldrT="[Text]"/>
      <dgm:spPr/>
      <dgm:t>
        <a:bodyPr/>
        <a:lstStyle/>
        <a:p>
          <a:r>
            <a:rPr lang="tr-TR" dirty="0" smtClean="0"/>
            <a:t> Büyük Şirket zararları</a:t>
          </a:r>
          <a:endParaRPr lang="tr-TR" dirty="0"/>
        </a:p>
      </dgm:t>
    </dgm:pt>
    <dgm:pt modelId="{5CB41860-F45B-498D-A842-4D06AF77BB4E}" type="parTrans" cxnId="{41B85A59-6ADA-45DF-A5E3-BAEF26ED3170}">
      <dgm:prSet/>
      <dgm:spPr/>
      <dgm:t>
        <a:bodyPr/>
        <a:lstStyle/>
        <a:p>
          <a:endParaRPr lang="tr-TR"/>
        </a:p>
      </dgm:t>
    </dgm:pt>
    <dgm:pt modelId="{B14D8E69-9FDF-4424-B594-68C83A7DA3C6}" type="sibTrans" cxnId="{41B85A59-6ADA-45DF-A5E3-BAEF26ED3170}">
      <dgm:prSet/>
      <dgm:spPr/>
      <dgm:t>
        <a:bodyPr/>
        <a:lstStyle/>
        <a:p>
          <a:endParaRPr lang="tr-TR"/>
        </a:p>
      </dgm:t>
    </dgm:pt>
    <dgm:pt modelId="{BF47400B-6A8E-44A6-A617-F2D398E8233F}">
      <dgm:prSet phldrT="[Text]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dirty="0" smtClean="0"/>
            <a:t>Hile ve suistimaller</a:t>
          </a:r>
          <a:endParaRPr lang="tr-TR" dirty="0"/>
        </a:p>
      </dgm:t>
    </dgm:pt>
    <dgm:pt modelId="{00525587-C4F1-4A0F-982C-B9B00C051201}" type="parTrans" cxnId="{588E3D16-4689-4C4A-89F7-8F461B1E6768}">
      <dgm:prSet/>
      <dgm:spPr/>
      <dgm:t>
        <a:bodyPr/>
        <a:lstStyle/>
        <a:p>
          <a:endParaRPr lang="tr-TR"/>
        </a:p>
      </dgm:t>
    </dgm:pt>
    <dgm:pt modelId="{946E7513-1FDB-4BB7-93FF-D560ACC9DFAC}" type="sibTrans" cxnId="{588E3D16-4689-4C4A-89F7-8F461B1E6768}">
      <dgm:prSet/>
      <dgm:spPr/>
      <dgm:t>
        <a:bodyPr/>
        <a:lstStyle/>
        <a:p>
          <a:endParaRPr lang="tr-TR"/>
        </a:p>
      </dgm:t>
    </dgm:pt>
    <dgm:pt modelId="{94D275E9-E559-4A09-B77F-AC7932B189C9}" type="pres">
      <dgm:prSet presAssocID="{1C36607A-6233-40CA-BE23-3F0DEDDDB56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92945DD-B4FE-452F-85CB-99337C6C865B}" type="pres">
      <dgm:prSet presAssocID="{DD6C80E5-2F20-4BD2-832C-12259D3085A9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9CDB135-08E2-4076-BA7C-4D76C5268888}" type="pres">
      <dgm:prSet presAssocID="{DD6C80E5-2F20-4BD2-832C-12259D3085A9}" presName="spNode" presStyleCnt="0"/>
      <dgm:spPr/>
    </dgm:pt>
    <dgm:pt modelId="{F7F83D76-D85A-4772-A53A-ACBD668E6330}" type="pres">
      <dgm:prSet presAssocID="{1E2C37ED-ECCF-48A8-BCB4-6660EC3FEEB3}" presName="sibTrans" presStyleLbl="sibTrans1D1" presStyleIdx="0" presStyleCnt="8"/>
      <dgm:spPr/>
      <dgm:t>
        <a:bodyPr/>
        <a:lstStyle/>
        <a:p>
          <a:endParaRPr lang="tr-TR"/>
        </a:p>
      </dgm:t>
    </dgm:pt>
    <dgm:pt modelId="{D236B1AC-086E-47B0-BA0E-EDB6DB20624F}" type="pres">
      <dgm:prSet presAssocID="{D6721D0D-4B4D-43CE-BCAB-DFF36BC4BB95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4BD5A60-5171-4A1E-9768-1139D4D9E511}" type="pres">
      <dgm:prSet presAssocID="{D6721D0D-4B4D-43CE-BCAB-DFF36BC4BB95}" presName="spNode" presStyleCnt="0"/>
      <dgm:spPr/>
    </dgm:pt>
    <dgm:pt modelId="{164949DC-A72E-483D-A17C-A301C41F2410}" type="pres">
      <dgm:prSet presAssocID="{AF769ED0-53A1-4A3B-87F9-D7B05458D4F1}" presName="sibTrans" presStyleLbl="sibTrans1D1" presStyleIdx="1" presStyleCnt="8"/>
      <dgm:spPr/>
      <dgm:t>
        <a:bodyPr/>
        <a:lstStyle/>
        <a:p>
          <a:endParaRPr lang="tr-TR"/>
        </a:p>
      </dgm:t>
    </dgm:pt>
    <dgm:pt modelId="{592463E7-56B2-4266-81B5-BA8790F04979}" type="pres">
      <dgm:prSet presAssocID="{DE5AC9ED-86BF-443B-A322-649B3206AAA4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FEDAE88-A707-4AC4-A032-BC8CFEB47F56}" type="pres">
      <dgm:prSet presAssocID="{DE5AC9ED-86BF-443B-A322-649B3206AAA4}" presName="spNode" presStyleCnt="0"/>
      <dgm:spPr/>
    </dgm:pt>
    <dgm:pt modelId="{D5E2AE8E-76C9-46CC-8FF6-50AB4197C01C}" type="pres">
      <dgm:prSet presAssocID="{065B4667-9458-4743-B6C3-296547DB8227}" presName="sibTrans" presStyleLbl="sibTrans1D1" presStyleIdx="2" presStyleCnt="8"/>
      <dgm:spPr/>
      <dgm:t>
        <a:bodyPr/>
        <a:lstStyle/>
        <a:p>
          <a:endParaRPr lang="tr-TR"/>
        </a:p>
      </dgm:t>
    </dgm:pt>
    <dgm:pt modelId="{6E776609-EEE2-4593-936E-ADF38A164E3A}" type="pres">
      <dgm:prSet presAssocID="{95091F54-2F78-4E20-8436-0A6786FAE6BB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EA9DECC-7579-48E7-8F1C-E36AEC16E1C3}" type="pres">
      <dgm:prSet presAssocID="{95091F54-2F78-4E20-8436-0A6786FAE6BB}" presName="spNode" presStyleCnt="0"/>
      <dgm:spPr/>
    </dgm:pt>
    <dgm:pt modelId="{B2E05075-8111-43C6-BFBE-712A0E17D2D4}" type="pres">
      <dgm:prSet presAssocID="{2E1423AC-4C31-415D-8D68-190FCDA549B0}" presName="sibTrans" presStyleLbl="sibTrans1D1" presStyleIdx="3" presStyleCnt="8"/>
      <dgm:spPr/>
      <dgm:t>
        <a:bodyPr/>
        <a:lstStyle/>
        <a:p>
          <a:endParaRPr lang="tr-TR"/>
        </a:p>
      </dgm:t>
    </dgm:pt>
    <dgm:pt modelId="{9E484253-3819-4A96-B0FA-D8C0A1B1D466}" type="pres">
      <dgm:prSet presAssocID="{EC0D8BAB-A4F0-47C6-87C4-4F42956A4D06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2E370A8-3454-497A-8B07-2AEA9AA48B90}" type="pres">
      <dgm:prSet presAssocID="{EC0D8BAB-A4F0-47C6-87C4-4F42956A4D06}" presName="spNode" presStyleCnt="0"/>
      <dgm:spPr/>
    </dgm:pt>
    <dgm:pt modelId="{ACE0D3B8-60FB-4074-B936-F5FC09FD6140}" type="pres">
      <dgm:prSet presAssocID="{03727701-9720-44DC-9ACB-912C4361A885}" presName="sibTrans" presStyleLbl="sibTrans1D1" presStyleIdx="4" presStyleCnt="8"/>
      <dgm:spPr/>
      <dgm:t>
        <a:bodyPr/>
        <a:lstStyle/>
        <a:p>
          <a:endParaRPr lang="tr-TR"/>
        </a:p>
      </dgm:t>
    </dgm:pt>
    <dgm:pt modelId="{E333E405-9175-4C17-A623-172A519D3994}" type="pres">
      <dgm:prSet presAssocID="{9512158C-EC01-47E5-B49F-7E13B414DBB3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E0D7426-7E7B-4180-A423-4F50174FF128}" type="pres">
      <dgm:prSet presAssocID="{9512158C-EC01-47E5-B49F-7E13B414DBB3}" presName="spNode" presStyleCnt="0"/>
      <dgm:spPr/>
    </dgm:pt>
    <dgm:pt modelId="{D8E1037D-3FCC-43E3-88C4-13B01DB1E592}" type="pres">
      <dgm:prSet presAssocID="{4FA13D8E-AF35-41C5-83A2-D38A41E9AF04}" presName="sibTrans" presStyleLbl="sibTrans1D1" presStyleIdx="5" presStyleCnt="8"/>
      <dgm:spPr/>
      <dgm:t>
        <a:bodyPr/>
        <a:lstStyle/>
        <a:p>
          <a:endParaRPr lang="tr-TR"/>
        </a:p>
      </dgm:t>
    </dgm:pt>
    <dgm:pt modelId="{CD3B87F6-CAF8-4181-805E-1C6FD299F014}" type="pres">
      <dgm:prSet presAssocID="{BF47400B-6A8E-44A6-A617-F2D398E8233F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CCF535A-A02B-465D-8237-B10793B8A798}" type="pres">
      <dgm:prSet presAssocID="{BF47400B-6A8E-44A6-A617-F2D398E8233F}" presName="spNode" presStyleCnt="0"/>
      <dgm:spPr/>
    </dgm:pt>
    <dgm:pt modelId="{B2315453-C8C3-4C1B-94D9-5D747AC4FCCC}" type="pres">
      <dgm:prSet presAssocID="{946E7513-1FDB-4BB7-93FF-D560ACC9DFAC}" presName="sibTrans" presStyleLbl="sibTrans1D1" presStyleIdx="6" presStyleCnt="8"/>
      <dgm:spPr/>
      <dgm:t>
        <a:bodyPr/>
        <a:lstStyle/>
        <a:p>
          <a:endParaRPr lang="tr-TR"/>
        </a:p>
      </dgm:t>
    </dgm:pt>
    <dgm:pt modelId="{8C9557A6-AC71-4697-A5E4-8762A492F8DA}" type="pres">
      <dgm:prSet presAssocID="{7B5980CF-CA78-420E-9F01-B46397924E01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DD8C3D7-0F9A-46FC-9610-2E66013DF680}" type="pres">
      <dgm:prSet presAssocID="{7B5980CF-CA78-420E-9F01-B46397924E01}" presName="spNode" presStyleCnt="0"/>
      <dgm:spPr/>
    </dgm:pt>
    <dgm:pt modelId="{C9A09900-2D14-4725-8F60-287E00ABB903}" type="pres">
      <dgm:prSet presAssocID="{B14D8E69-9FDF-4424-B594-68C83A7DA3C6}" presName="sibTrans" presStyleLbl="sibTrans1D1" presStyleIdx="7" presStyleCnt="8"/>
      <dgm:spPr/>
      <dgm:t>
        <a:bodyPr/>
        <a:lstStyle/>
        <a:p>
          <a:endParaRPr lang="tr-TR"/>
        </a:p>
      </dgm:t>
    </dgm:pt>
  </dgm:ptLst>
  <dgm:cxnLst>
    <dgm:cxn modelId="{984A7AC3-A88B-4245-B27F-68A2252F327A}" type="presOf" srcId="{BF47400B-6A8E-44A6-A617-F2D398E8233F}" destId="{CD3B87F6-CAF8-4181-805E-1C6FD299F014}" srcOrd="0" destOrd="0" presId="urn:microsoft.com/office/officeart/2005/8/layout/cycle6"/>
    <dgm:cxn modelId="{F2145506-D54D-426A-B6E3-1EAF8FFF3D84}" type="presOf" srcId="{95091F54-2F78-4E20-8436-0A6786FAE6BB}" destId="{6E776609-EEE2-4593-936E-ADF38A164E3A}" srcOrd="0" destOrd="0" presId="urn:microsoft.com/office/officeart/2005/8/layout/cycle6"/>
    <dgm:cxn modelId="{41B85A59-6ADA-45DF-A5E3-BAEF26ED3170}" srcId="{1C36607A-6233-40CA-BE23-3F0DEDDDB56F}" destId="{7B5980CF-CA78-420E-9F01-B46397924E01}" srcOrd="7" destOrd="0" parTransId="{5CB41860-F45B-498D-A842-4D06AF77BB4E}" sibTransId="{B14D8E69-9FDF-4424-B594-68C83A7DA3C6}"/>
    <dgm:cxn modelId="{AC24396C-7975-4496-A253-0B72E7BF291E}" type="presOf" srcId="{2E1423AC-4C31-415D-8D68-190FCDA549B0}" destId="{B2E05075-8111-43C6-BFBE-712A0E17D2D4}" srcOrd="0" destOrd="0" presId="urn:microsoft.com/office/officeart/2005/8/layout/cycle6"/>
    <dgm:cxn modelId="{45190009-8D55-4E55-B079-4452635AC549}" type="presOf" srcId="{B14D8E69-9FDF-4424-B594-68C83A7DA3C6}" destId="{C9A09900-2D14-4725-8F60-287E00ABB903}" srcOrd="0" destOrd="0" presId="urn:microsoft.com/office/officeart/2005/8/layout/cycle6"/>
    <dgm:cxn modelId="{51C8CF94-3778-4901-90E8-C3BAE09C2990}" srcId="{1C36607A-6233-40CA-BE23-3F0DEDDDB56F}" destId="{D6721D0D-4B4D-43CE-BCAB-DFF36BC4BB95}" srcOrd="1" destOrd="0" parTransId="{F9154F6E-C1D2-4956-BAC4-D9F1BCBCBFA8}" sibTransId="{AF769ED0-53A1-4A3B-87F9-D7B05458D4F1}"/>
    <dgm:cxn modelId="{E02D6550-301B-4B43-B27D-566579435CE4}" srcId="{1C36607A-6233-40CA-BE23-3F0DEDDDB56F}" destId="{DE5AC9ED-86BF-443B-A322-649B3206AAA4}" srcOrd="2" destOrd="0" parTransId="{915CE347-EF1D-461D-893A-26B00FBC1186}" sibTransId="{065B4667-9458-4743-B6C3-296547DB8227}"/>
    <dgm:cxn modelId="{588E3D16-4689-4C4A-89F7-8F461B1E6768}" srcId="{1C36607A-6233-40CA-BE23-3F0DEDDDB56F}" destId="{BF47400B-6A8E-44A6-A617-F2D398E8233F}" srcOrd="6" destOrd="0" parTransId="{00525587-C4F1-4A0F-982C-B9B00C051201}" sibTransId="{946E7513-1FDB-4BB7-93FF-D560ACC9DFAC}"/>
    <dgm:cxn modelId="{031174FF-236F-4277-8818-E2FD88F6493D}" type="presOf" srcId="{1C36607A-6233-40CA-BE23-3F0DEDDDB56F}" destId="{94D275E9-E559-4A09-B77F-AC7932B189C9}" srcOrd="0" destOrd="0" presId="urn:microsoft.com/office/officeart/2005/8/layout/cycle6"/>
    <dgm:cxn modelId="{005BEDC3-B401-4A68-9282-C3B9605E958E}" type="presOf" srcId="{DD6C80E5-2F20-4BD2-832C-12259D3085A9}" destId="{892945DD-B4FE-452F-85CB-99337C6C865B}" srcOrd="0" destOrd="0" presId="urn:microsoft.com/office/officeart/2005/8/layout/cycle6"/>
    <dgm:cxn modelId="{75CA2BD1-34AD-423F-AE3A-91AEE8E5CB61}" type="presOf" srcId="{AF769ED0-53A1-4A3B-87F9-D7B05458D4F1}" destId="{164949DC-A72E-483D-A17C-A301C41F2410}" srcOrd="0" destOrd="0" presId="urn:microsoft.com/office/officeart/2005/8/layout/cycle6"/>
    <dgm:cxn modelId="{FE05CAEA-0069-4BBC-8E63-DD42BE000803}" srcId="{1C36607A-6233-40CA-BE23-3F0DEDDDB56F}" destId="{DD6C80E5-2F20-4BD2-832C-12259D3085A9}" srcOrd="0" destOrd="0" parTransId="{9C16C503-2F6E-4A4F-8917-EC4250440507}" sibTransId="{1E2C37ED-ECCF-48A8-BCB4-6660EC3FEEB3}"/>
    <dgm:cxn modelId="{A969BDF2-54D2-4700-888A-C46F67AD1054}" type="presOf" srcId="{EC0D8BAB-A4F0-47C6-87C4-4F42956A4D06}" destId="{9E484253-3819-4A96-B0FA-D8C0A1B1D466}" srcOrd="0" destOrd="0" presId="urn:microsoft.com/office/officeart/2005/8/layout/cycle6"/>
    <dgm:cxn modelId="{E27D3CE0-D263-4646-B813-2E635495165D}" type="presOf" srcId="{9512158C-EC01-47E5-B49F-7E13B414DBB3}" destId="{E333E405-9175-4C17-A623-172A519D3994}" srcOrd="0" destOrd="0" presId="urn:microsoft.com/office/officeart/2005/8/layout/cycle6"/>
    <dgm:cxn modelId="{9655DD22-4148-474E-9AA2-36AC6B4AB672}" type="presOf" srcId="{7B5980CF-CA78-420E-9F01-B46397924E01}" destId="{8C9557A6-AC71-4697-A5E4-8762A492F8DA}" srcOrd="0" destOrd="0" presId="urn:microsoft.com/office/officeart/2005/8/layout/cycle6"/>
    <dgm:cxn modelId="{92FA4A5B-83F4-401E-B9BA-EA773AA757CC}" srcId="{1C36607A-6233-40CA-BE23-3F0DEDDDB56F}" destId="{9512158C-EC01-47E5-B49F-7E13B414DBB3}" srcOrd="5" destOrd="0" parTransId="{8535ECC2-DC33-490D-8091-585E850BAD74}" sibTransId="{4FA13D8E-AF35-41C5-83A2-D38A41E9AF04}"/>
    <dgm:cxn modelId="{141ED4EB-E1FF-4595-B1AC-B198BF5ECB30}" type="presOf" srcId="{946E7513-1FDB-4BB7-93FF-D560ACC9DFAC}" destId="{B2315453-C8C3-4C1B-94D9-5D747AC4FCCC}" srcOrd="0" destOrd="0" presId="urn:microsoft.com/office/officeart/2005/8/layout/cycle6"/>
    <dgm:cxn modelId="{EFF0AE69-4686-40A4-B292-77C06075ADA8}" type="presOf" srcId="{1E2C37ED-ECCF-48A8-BCB4-6660EC3FEEB3}" destId="{F7F83D76-D85A-4772-A53A-ACBD668E6330}" srcOrd="0" destOrd="0" presId="urn:microsoft.com/office/officeart/2005/8/layout/cycle6"/>
    <dgm:cxn modelId="{E4135133-D361-41A2-8267-1578A9E6F08B}" type="presOf" srcId="{D6721D0D-4B4D-43CE-BCAB-DFF36BC4BB95}" destId="{D236B1AC-086E-47B0-BA0E-EDB6DB20624F}" srcOrd="0" destOrd="0" presId="urn:microsoft.com/office/officeart/2005/8/layout/cycle6"/>
    <dgm:cxn modelId="{88E33045-8FC5-4CF8-B92B-B0FC586EFB46}" type="presOf" srcId="{DE5AC9ED-86BF-443B-A322-649B3206AAA4}" destId="{592463E7-56B2-4266-81B5-BA8790F04979}" srcOrd="0" destOrd="0" presId="urn:microsoft.com/office/officeart/2005/8/layout/cycle6"/>
    <dgm:cxn modelId="{CD60CB73-65F3-48C0-BE2A-EB9EBC6D9BBE}" type="presOf" srcId="{03727701-9720-44DC-9ACB-912C4361A885}" destId="{ACE0D3B8-60FB-4074-B936-F5FC09FD6140}" srcOrd="0" destOrd="0" presId="urn:microsoft.com/office/officeart/2005/8/layout/cycle6"/>
    <dgm:cxn modelId="{AEF2E17B-0346-448D-87F2-505560D8D483}" srcId="{1C36607A-6233-40CA-BE23-3F0DEDDDB56F}" destId="{EC0D8BAB-A4F0-47C6-87C4-4F42956A4D06}" srcOrd="4" destOrd="0" parTransId="{19C07C49-E88C-4D42-BF91-3A5D74D9C683}" sibTransId="{03727701-9720-44DC-9ACB-912C4361A885}"/>
    <dgm:cxn modelId="{95EBD2DF-83CE-4AC6-B484-2260EF1EA6C0}" type="presOf" srcId="{4FA13D8E-AF35-41C5-83A2-D38A41E9AF04}" destId="{D8E1037D-3FCC-43E3-88C4-13B01DB1E592}" srcOrd="0" destOrd="0" presId="urn:microsoft.com/office/officeart/2005/8/layout/cycle6"/>
    <dgm:cxn modelId="{3BBEB843-559C-49B5-BCE1-D279D26DBFD2}" type="presOf" srcId="{065B4667-9458-4743-B6C3-296547DB8227}" destId="{D5E2AE8E-76C9-46CC-8FF6-50AB4197C01C}" srcOrd="0" destOrd="0" presId="urn:microsoft.com/office/officeart/2005/8/layout/cycle6"/>
    <dgm:cxn modelId="{160B23FD-D8FD-49E1-AC06-5453142F5C52}" srcId="{1C36607A-6233-40CA-BE23-3F0DEDDDB56F}" destId="{95091F54-2F78-4E20-8436-0A6786FAE6BB}" srcOrd="3" destOrd="0" parTransId="{C57004AA-F40A-4A7B-A844-906244B5FD33}" sibTransId="{2E1423AC-4C31-415D-8D68-190FCDA549B0}"/>
    <dgm:cxn modelId="{9711D063-D848-4BA6-B954-DB4020899BE0}" type="presParOf" srcId="{94D275E9-E559-4A09-B77F-AC7932B189C9}" destId="{892945DD-B4FE-452F-85CB-99337C6C865B}" srcOrd="0" destOrd="0" presId="urn:microsoft.com/office/officeart/2005/8/layout/cycle6"/>
    <dgm:cxn modelId="{7D9DC1DD-4150-41CD-BF00-B0BDC7DD3731}" type="presParOf" srcId="{94D275E9-E559-4A09-B77F-AC7932B189C9}" destId="{89CDB135-08E2-4076-BA7C-4D76C5268888}" srcOrd="1" destOrd="0" presId="urn:microsoft.com/office/officeart/2005/8/layout/cycle6"/>
    <dgm:cxn modelId="{27153AFC-3A0D-4B74-B6A0-20582B3DE1AE}" type="presParOf" srcId="{94D275E9-E559-4A09-B77F-AC7932B189C9}" destId="{F7F83D76-D85A-4772-A53A-ACBD668E6330}" srcOrd="2" destOrd="0" presId="urn:microsoft.com/office/officeart/2005/8/layout/cycle6"/>
    <dgm:cxn modelId="{49A65E89-0E8B-4A2A-A2A4-46E152DA3F13}" type="presParOf" srcId="{94D275E9-E559-4A09-B77F-AC7932B189C9}" destId="{D236B1AC-086E-47B0-BA0E-EDB6DB20624F}" srcOrd="3" destOrd="0" presId="urn:microsoft.com/office/officeart/2005/8/layout/cycle6"/>
    <dgm:cxn modelId="{865B4DCA-4BE2-47FE-B844-3D15C451D762}" type="presParOf" srcId="{94D275E9-E559-4A09-B77F-AC7932B189C9}" destId="{C4BD5A60-5171-4A1E-9768-1139D4D9E511}" srcOrd="4" destOrd="0" presId="urn:microsoft.com/office/officeart/2005/8/layout/cycle6"/>
    <dgm:cxn modelId="{B095235B-074D-48A6-97C1-001B70842197}" type="presParOf" srcId="{94D275E9-E559-4A09-B77F-AC7932B189C9}" destId="{164949DC-A72E-483D-A17C-A301C41F2410}" srcOrd="5" destOrd="0" presId="urn:microsoft.com/office/officeart/2005/8/layout/cycle6"/>
    <dgm:cxn modelId="{FF30C508-D69D-4F58-8CC3-BF5D1ACD1C35}" type="presParOf" srcId="{94D275E9-E559-4A09-B77F-AC7932B189C9}" destId="{592463E7-56B2-4266-81B5-BA8790F04979}" srcOrd="6" destOrd="0" presId="urn:microsoft.com/office/officeart/2005/8/layout/cycle6"/>
    <dgm:cxn modelId="{47F70682-80D5-4CA1-BBAE-EFD3AAE9CF72}" type="presParOf" srcId="{94D275E9-E559-4A09-B77F-AC7932B189C9}" destId="{8FEDAE88-A707-4AC4-A032-BC8CFEB47F56}" srcOrd="7" destOrd="0" presId="urn:microsoft.com/office/officeart/2005/8/layout/cycle6"/>
    <dgm:cxn modelId="{F976A51C-B483-4D11-A3B3-4805AE824589}" type="presParOf" srcId="{94D275E9-E559-4A09-B77F-AC7932B189C9}" destId="{D5E2AE8E-76C9-46CC-8FF6-50AB4197C01C}" srcOrd="8" destOrd="0" presId="urn:microsoft.com/office/officeart/2005/8/layout/cycle6"/>
    <dgm:cxn modelId="{5CB57556-706B-4238-B97B-2D87FEAE7A75}" type="presParOf" srcId="{94D275E9-E559-4A09-B77F-AC7932B189C9}" destId="{6E776609-EEE2-4593-936E-ADF38A164E3A}" srcOrd="9" destOrd="0" presId="urn:microsoft.com/office/officeart/2005/8/layout/cycle6"/>
    <dgm:cxn modelId="{C6FA80DF-04DA-46AA-B6D1-207DCB728558}" type="presParOf" srcId="{94D275E9-E559-4A09-B77F-AC7932B189C9}" destId="{4EA9DECC-7579-48E7-8F1C-E36AEC16E1C3}" srcOrd="10" destOrd="0" presId="urn:microsoft.com/office/officeart/2005/8/layout/cycle6"/>
    <dgm:cxn modelId="{E118C23F-F9E0-4D31-8221-F612B1E2E160}" type="presParOf" srcId="{94D275E9-E559-4A09-B77F-AC7932B189C9}" destId="{B2E05075-8111-43C6-BFBE-712A0E17D2D4}" srcOrd="11" destOrd="0" presId="urn:microsoft.com/office/officeart/2005/8/layout/cycle6"/>
    <dgm:cxn modelId="{C82185B3-8253-459E-9126-0880517603E2}" type="presParOf" srcId="{94D275E9-E559-4A09-B77F-AC7932B189C9}" destId="{9E484253-3819-4A96-B0FA-D8C0A1B1D466}" srcOrd="12" destOrd="0" presId="urn:microsoft.com/office/officeart/2005/8/layout/cycle6"/>
    <dgm:cxn modelId="{2086408D-A30B-40E4-BAB5-D55490C00146}" type="presParOf" srcId="{94D275E9-E559-4A09-B77F-AC7932B189C9}" destId="{22E370A8-3454-497A-8B07-2AEA9AA48B90}" srcOrd="13" destOrd="0" presId="urn:microsoft.com/office/officeart/2005/8/layout/cycle6"/>
    <dgm:cxn modelId="{76988DED-4394-4CCA-A0D0-AC7F2722C87E}" type="presParOf" srcId="{94D275E9-E559-4A09-B77F-AC7932B189C9}" destId="{ACE0D3B8-60FB-4074-B936-F5FC09FD6140}" srcOrd="14" destOrd="0" presId="urn:microsoft.com/office/officeart/2005/8/layout/cycle6"/>
    <dgm:cxn modelId="{B652364A-0BE3-4F46-9979-B1CB0FE63E67}" type="presParOf" srcId="{94D275E9-E559-4A09-B77F-AC7932B189C9}" destId="{E333E405-9175-4C17-A623-172A519D3994}" srcOrd="15" destOrd="0" presId="urn:microsoft.com/office/officeart/2005/8/layout/cycle6"/>
    <dgm:cxn modelId="{B14D0FE5-8357-438C-ADEE-6ECD5313C37E}" type="presParOf" srcId="{94D275E9-E559-4A09-B77F-AC7932B189C9}" destId="{EE0D7426-7E7B-4180-A423-4F50174FF128}" srcOrd="16" destOrd="0" presId="urn:microsoft.com/office/officeart/2005/8/layout/cycle6"/>
    <dgm:cxn modelId="{20766521-5EC2-437B-BE43-BE1F25C19137}" type="presParOf" srcId="{94D275E9-E559-4A09-B77F-AC7932B189C9}" destId="{D8E1037D-3FCC-43E3-88C4-13B01DB1E592}" srcOrd="17" destOrd="0" presId="urn:microsoft.com/office/officeart/2005/8/layout/cycle6"/>
    <dgm:cxn modelId="{E6C1B4CA-4BB3-4ECD-BFED-9B9196CE405D}" type="presParOf" srcId="{94D275E9-E559-4A09-B77F-AC7932B189C9}" destId="{CD3B87F6-CAF8-4181-805E-1C6FD299F014}" srcOrd="18" destOrd="0" presId="urn:microsoft.com/office/officeart/2005/8/layout/cycle6"/>
    <dgm:cxn modelId="{E74C7E96-D07B-4E1A-B3CD-E809927FF809}" type="presParOf" srcId="{94D275E9-E559-4A09-B77F-AC7932B189C9}" destId="{1CCF535A-A02B-465D-8237-B10793B8A798}" srcOrd="19" destOrd="0" presId="urn:microsoft.com/office/officeart/2005/8/layout/cycle6"/>
    <dgm:cxn modelId="{3521A157-CAE3-4962-A9EE-B48CCAD90A91}" type="presParOf" srcId="{94D275E9-E559-4A09-B77F-AC7932B189C9}" destId="{B2315453-C8C3-4C1B-94D9-5D747AC4FCCC}" srcOrd="20" destOrd="0" presId="urn:microsoft.com/office/officeart/2005/8/layout/cycle6"/>
    <dgm:cxn modelId="{D5E50655-C7CA-4A0E-BFF7-7D5FAE8F4465}" type="presParOf" srcId="{94D275E9-E559-4A09-B77F-AC7932B189C9}" destId="{8C9557A6-AC71-4697-A5E4-8762A492F8DA}" srcOrd="21" destOrd="0" presId="urn:microsoft.com/office/officeart/2005/8/layout/cycle6"/>
    <dgm:cxn modelId="{1A27FBDA-F259-4150-9A4D-717CC128DFBF}" type="presParOf" srcId="{94D275E9-E559-4A09-B77F-AC7932B189C9}" destId="{2DD8C3D7-0F9A-46FC-9610-2E66013DF680}" srcOrd="22" destOrd="0" presId="urn:microsoft.com/office/officeart/2005/8/layout/cycle6"/>
    <dgm:cxn modelId="{669F9846-D352-47C3-8EB3-13E96A9963DE}" type="presParOf" srcId="{94D275E9-E559-4A09-B77F-AC7932B189C9}" destId="{C9A09900-2D14-4725-8F60-287E00ABB903}" srcOrd="23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2FD6880-8A9C-4C1A-B3B9-B88F1D7F7603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C2ED8EE1-EA0B-484F-8947-6FAEE209B32B}">
      <dgm:prSet phldrT="[Text]"/>
      <dgm:spPr/>
      <dgm:t>
        <a:bodyPr/>
        <a:lstStyle/>
        <a:p>
          <a:r>
            <a:rPr lang="tr-TR" dirty="0" smtClean="0"/>
            <a:t>1947, İç Denetimin Sorumlulukları Bildirgesi</a:t>
          </a:r>
          <a:endParaRPr lang="tr-TR" dirty="0"/>
        </a:p>
      </dgm:t>
    </dgm:pt>
    <dgm:pt modelId="{1910D121-DD9E-40B1-B045-E82BE33E5A58}" type="parTrans" cxnId="{B150755D-AE17-42C0-B7C7-F5991427B375}">
      <dgm:prSet/>
      <dgm:spPr/>
      <dgm:t>
        <a:bodyPr/>
        <a:lstStyle/>
        <a:p>
          <a:endParaRPr lang="tr-TR"/>
        </a:p>
      </dgm:t>
    </dgm:pt>
    <dgm:pt modelId="{38CEBA46-335D-4DB3-8FA0-D3FACE535808}" type="sibTrans" cxnId="{B150755D-AE17-42C0-B7C7-F5991427B375}">
      <dgm:prSet/>
      <dgm:spPr/>
      <dgm:t>
        <a:bodyPr/>
        <a:lstStyle/>
        <a:p>
          <a:endParaRPr lang="tr-TR"/>
        </a:p>
      </dgm:t>
    </dgm:pt>
    <dgm:pt modelId="{A34AA11B-A421-4284-9877-90B22EF1ACCB}">
      <dgm:prSet phldrT="[Text]"/>
      <dgm:spPr/>
      <dgm:t>
        <a:bodyPr/>
        <a:lstStyle/>
        <a:p>
          <a:r>
            <a:rPr lang="tr-TR" dirty="0" smtClean="0"/>
            <a:t>1978, Genel Kabul Görmüş İç Denetim Standartları</a:t>
          </a:r>
          <a:endParaRPr lang="tr-TR" dirty="0"/>
        </a:p>
      </dgm:t>
    </dgm:pt>
    <dgm:pt modelId="{12937ADA-1A5C-4A03-88D1-545F2FD006FD}" type="parTrans" cxnId="{A895FA73-EB7E-431C-A967-F6C60ADF72B1}">
      <dgm:prSet/>
      <dgm:spPr/>
      <dgm:t>
        <a:bodyPr/>
        <a:lstStyle/>
        <a:p>
          <a:endParaRPr lang="tr-TR"/>
        </a:p>
      </dgm:t>
    </dgm:pt>
    <dgm:pt modelId="{A50B0607-5179-430B-82AB-8108AABD159B}" type="sibTrans" cxnId="{A895FA73-EB7E-431C-A967-F6C60ADF72B1}">
      <dgm:prSet/>
      <dgm:spPr/>
      <dgm:t>
        <a:bodyPr/>
        <a:lstStyle/>
        <a:p>
          <a:endParaRPr lang="tr-TR"/>
        </a:p>
      </dgm:t>
    </dgm:pt>
    <dgm:pt modelId="{F0AE8422-4B2A-4236-B240-0A1CABC5DAA0}">
      <dgm:prSet phldrT="[Text]"/>
      <dgm:spPr/>
      <dgm:t>
        <a:bodyPr/>
        <a:lstStyle/>
        <a:p>
          <a:r>
            <a:rPr lang="tr-TR" dirty="0" smtClean="0"/>
            <a:t>1999, Mesleki Uygulama Çerçevesi</a:t>
          </a:r>
          <a:endParaRPr lang="tr-TR" dirty="0"/>
        </a:p>
      </dgm:t>
    </dgm:pt>
    <dgm:pt modelId="{CD9231E7-40E0-4A8C-ACEF-74EBF75E5805}" type="parTrans" cxnId="{404F6D37-FA3B-4264-A7AC-7D9072C17556}">
      <dgm:prSet/>
      <dgm:spPr/>
      <dgm:t>
        <a:bodyPr/>
        <a:lstStyle/>
        <a:p>
          <a:endParaRPr lang="tr-TR"/>
        </a:p>
      </dgm:t>
    </dgm:pt>
    <dgm:pt modelId="{E897FEF4-425B-44A6-8743-7E6DF3C0DF29}" type="sibTrans" cxnId="{404F6D37-FA3B-4264-A7AC-7D9072C17556}">
      <dgm:prSet/>
      <dgm:spPr/>
      <dgm:t>
        <a:bodyPr/>
        <a:lstStyle/>
        <a:p>
          <a:endParaRPr lang="tr-TR"/>
        </a:p>
      </dgm:t>
    </dgm:pt>
    <dgm:pt modelId="{F1A1BF6D-697E-4379-886C-AEE73CB85C2F}" type="pres">
      <dgm:prSet presAssocID="{32FD6880-8A9C-4C1A-B3B9-B88F1D7F760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43A7BA72-3863-44E5-AE84-82B06F22050E}" type="pres">
      <dgm:prSet presAssocID="{C2ED8EE1-EA0B-484F-8947-6FAEE209B32B}" presName="parentLin" presStyleCnt="0"/>
      <dgm:spPr/>
    </dgm:pt>
    <dgm:pt modelId="{240056E5-E5F3-4EEB-85A8-A6C93A616CBC}" type="pres">
      <dgm:prSet presAssocID="{C2ED8EE1-EA0B-484F-8947-6FAEE209B32B}" presName="parentLeftMargin" presStyleLbl="node1" presStyleIdx="0" presStyleCnt="3"/>
      <dgm:spPr/>
      <dgm:t>
        <a:bodyPr/>
        <a:lstStyle/>
        <a:p>
          <a:endParaRPr lang="tr-TR"/>
        </a:p>
      </dgm:t>
    </dgm:pt>
    <dgm:pt modelId="{6217E3DA-BEB5-4D90-97F7-455BA193D1AD}" type="pres">
      <dgm:prSet presAssocID="{C2ED8EE1-EA0B-484F-8947-6FAEE209B32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29D3923-BFBB-43BC-AC8D-221AFBA73DBC}" type="pres">
      <dgm:prSet presAssocID="{C2ED8EE1-EA0B-484F-8947-6FAEE209B32B}" presName="negativeSpace" presStyleCnt="0"/>
      <dgm:spPr/>
    </dgm:pt>
    <dgm:pt modelId="{17C549DC-6580-4E4D-B930-EA650F393AC1}" type="pres">
      <dgm:prSet presAssocID="{C2ED8EE1-EA0B-484F-8947-6FAEE209B32B}" presName="childText" presStyleLbl="conFgAcc1" presStyleIdx="0" presStyleCnt="3">
        <dgm:presLayoutVars>
          <dgm:bulletEnabled val="1"/>
        </dgm:presLayoutVars>
      </dgm:prSet>
      <dgm:spPr/>
    </dgm:pt>
    <dgm:pt modelId="{D813C0CF-EE4B-43DC-9372-960913E60242}" type="pres">
      <dgm:prSet presAssocID="{38CEBA46-335D-4DB3-8FA0-D3FACE535808}" presName="spaceBetweenRectangles" presStyleCnt="0"/>
      <dgm:spPr/>
    </dgm:pt>
    <dgm:pt modelId="{39AE1090-BAB1-4FA2-A1B3-220C83C1B4A2}" type="pres">
      <dgm:prSet presAssocID="{A34AA11B-A421-4284-9877-90B22EF1ACCB}" presName="parentLin" presStyleCnt="0"/>
      <dgm:spPr/>
    </dgm:pt>
    <dgm:pt modelId="{78E2B1DD-799A-4475-9201-A460A167E460}" type="pres">
      <dgm:prSet presAssocID="{A34AA11B-A421-4284-9877-90B22EF1ACCB}" presName="parentLeftMargin" presStyleLbl="node1" presStyleIdx="0" presStyleCnt="3"/>
      <dgm:spPr/>
      <dgm:t>
        <a:bodyPr/>
        <a:lstStyle/>
        <a:p>
          <a:endParaRPr lang="tr-TR"/>
        </a:p>
      </dgm:t>
    </dgm:pt>
    <dgm:pt modelId="{92C85F38-69CB-47C0-BD87-B6D901BB1AC4}" type="pres">
      <dgm:prSet presAssocID="{A34AA11B-A421-4284-9877-90B22EF1ACC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0445039-7075-482F-8615-F2510482F601}" type="pres">
      <dgm:prSet presAssocID="{A34AA11B-A421-4284-9877-90B22EF1ACCB}" presName="negativeSpace" presStyleCnt="0"/>
      <dgm:spPr/>
    </dgm:pt>
    <dgm:pt modelId="{A19AE38A-E730-4EE1-8F8E-3DC4F05E4841}" type="pres">
      <dgm:prSet presAssocID="{A34AA11B-A421-4284-9877-90B22EF1ACCB}" presName="childText" presStyleLbl="conFgAcc1" presStyleIdx="1" presStyleCnt="3">
        <dgm:presLayoutVars>
          <dgm:bulletEnabled val="1"/>
        </dgm:presLayoutVars>
      </dgm:prSet>
      <dgm:spPr/>
    </dgm:pt>
    <dgm:pt modelId="{7740CA10-7559-449B-89CC-3A1E2994CD1E}" type="pres">
      <dgm:prSet presAssocID="{A50B0607-5179-430B-82AB-8108AABD159B}" presName="spaceBetweenRectangles" presStyleCnt="0"/>
      <dgm:spPr/>
    </dgm:pt>
    <dgm:pt modelId="{02F30797-E352-4FE4-A2D1-60F17B6A18E4}" type="pres">
      <dgm:prSet presAssocID="{F0AE8422-4B2A-4236-B240-0A1CABC5DAA0}" presName="parentLin" presStyleCnt="0"/>
      <dgm:spPr/>
    </dgm:pt>
    <dgm:pt modelId="{3C505C52-0BE1-4299-AA27-8295FB82EDCC}" type="pres">
      <dgm:prSet presAssocID="{F0AE8422-4B2A-4236-B240-0A1CABC5DAA0}" presName="parentLeftMargin" presStyleLbl="node1" presStyleIdx="1" presStyleCnt="3"/>
      <dgm:spPr/>
      <dgm:t>
        <a:bodyPr/>
        <a:lstStyle/>
        <a:p>
          <a:endParaRPr lang="tr-TR"/>
        </a:p>
      </dgm:t>
    </dgm:pt>
    <dgm:pt modelId="{DCC0DD0E-4012-4E1E-8EE2-BF03C7D5FE31}" type="pres">
      <dgm:prSet presAssocID="{F0AE8422-4B2A-4236-B240-0A1CABC5DAA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4B41415-8C2A-4731-AFC0-DD8A46410A1C}" type="pres">
      <dgm:prSet presAssocID="{F0AE8422-4B2A-4236-B240-0A1CABC5DAA0}" presName="negativeSpace" presStyleCnt="0"/>
      <dgm:spPr/>
    </dgm:pt>
    <dgm:pt modelId="{30E8C884-CAA3-4725-BD77-40F96686744E}" type="pres">
      <dgm:prSet presAssocID="{F0AE8422-4B2A-4236-B240-0A1CABC5DAA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6282BC1-B646-4B4B-960F-46CCBC6C116F}" type="presOf" srcId="{C2ED8EE1-EA0B-484F-8947-6FAEE209B32B}" destId="{6217E3DA-BEB5-4D90-97F7-455BA193D1AD}" srcOrd="1" destOrd="0" presId="urn:microsoft.com/office/officeart/2005/8/layout/list1"/>
    <dgm:cxn modelId="{B150755D-AE17-42C0-B7C7-F5991427B375}" srcId="{32FD6880-8A9C-4C1A-B3B9-B88F1D7F7603}" destId="{C2ED8EE1-EA0B-484F-8947-6FAEE209B32B}" srcOrd="0" destOrd="0" parTransId="{1910D121-DD9E-40B1-B045-E82BE33E5A58}" sibTransId="{38CEBA46-335D-4DB3-8FA0-D3FACE535808}"/>
    <dgm:cxn modelId="{71BC0A90-26FC-4293-8E28-B33C96A92E8A}" type="presOf" srcId="{A34AA11B-A421-4284-9877-90B22EF1ACCB}" destId="{92C85F38-69CB-47C0-BD87-B6D901BB1AC4}" srcOrd="1" destOrd="0" presId="urn:microsoft.com/office/officeart/2005/8/layout/list1"/>
    <dgm:cxn modelId="{208D7EE0-3B58-4677-9BC6-E5591FB27E09}" type="presOf" srcId="{32FD6880-8A9C-4C1A-B3B9-B88F1D7F7603}" destId="{F1A1BF6D-697E-4379-886C-AEE73CB85C2F}" srcOrd="0" destOrd="0" presId="urn:microsoft.com/office/officeart/2005/8/layout/list1"/>
    <dgm:cxn modelId="{C8DD784C-548E-492A-B664-036F7FB373C1}" type="presOf" srcId="{A34AA11B-A421-4284-9877-90B22EF1ACCB}" destId="{78E2B1DD-799A-4475-9201-A460A167E460}" srcOrd="0" destOrd="0" presId="urn:microsoft.com/office/officeart/2005/8/layout/list1"/>
    <dgm:cxn modelId="{A895FA73-EB7E-431C-A967-F6C60ADF72B1}" srcId="{32FD6880-8A9C-4C1A-B3B9-B88F1D7F7603}" destId="{A34AA11B-A421-4284-9877-90B22EF1ACCB}" srcOrd="1" destOrd="0" parTransId="{12937ADA-1A5C-4A03-88D1-545F2FD006FD}" sibTransId="{A50B0607-5179-430B-82AB-8108AABD159B}"/>
    <dgm:cxn modelId="{404F6D37-FA3B-4264-A7AC-7D9072C17556}" srcId="{32FD6880-8A9C-4C1A-B3B9-B88F1D7F7603}" destId="{F0AE8422-4B2A-4236-B240-0A1CABC5DAA0}" srcOrd="2" destOrd="0" parTransId="{CD9231E7-40E0-4A8C-ACEF-74EBF75E5805}" sibTransId="{E897FEF4-425B-44A6-8743-7E6DF3C0DF29}"/>
    <dgm:cxn modelId="{2AE50A20-82D5-4BB9-BC93-32DC85DF0A48}" type="presOf" srcId="{C2ED8EE1-EA0B-484F-8947-6FAEE209B32B}" destId="{240056E5-E5F3-4EEB-85A8-A6C93A616CBC}" srcOrd="0" destOrd="0" presId="urn:microsoft.com/office/officeart/2005/8/layout/list1"/>
    <dgm:cxn modelId="{E5412281-B6C6-4453-A649-8221D5EFC2BA}" type="presOf" srcId="{F0AE8422-4B2A-4236-B240-0A1CABC5DAA0}" destId="{DCC0DD0E-4012-4E1E-8EE2-BF03C7D5FE31}" srcOrd="1" destOrd="0" presId="urn:microsoft.com/office/officeart/2005/8/layout/list1"/>
    <dgm:cxn modelId="{0C9F2F9B-4452-480B-8103-EFBAEB3268F4}" type="presOf" srcId="{F0AE8422-4B2A-4236-B240-0A1CABC5DAA0}" destId="{3C505C52-0BE1-4299-AA27-8295FB82EDCC}" srcOrd="0" destOrd="0" presId="urn:microsoft.com/office/officeart/2005/8/layout/list1"/>
    <dgm:cxn modelId="{1A7F4218-DA47-453E-9C1E-90818E3198D6}" type="presParOf" srcId="{F1A1BF6D-697E-4379-886C-AEE73CB85C2F}" destId="{43A7BA72-3863-44E5-AE84-82B06F22050E}" srcOrd="0" destOrd="0" presId="urn:microsoft.com/office/officeart/2005/8/layout/list1"/>
    <dgm:cxn modelId="{7EC09641-BAB4-4EED-94D8-80FEDF95A789}" type="presParOf" srcId="{43A7BA72-3863-44E5-AE84-82B06F22050E}" destId="{240056E5-E5F3-4EEB-85A8-A6C93A616CBC}" srcOrd="0" destOrd="0" presId="urn:microsoft.com/office/officeart/2005/8/layout/list1"/>
    <dgm:cxn modelId="{32DF062C-3AEF-454D-9104-D3F200A416DA}" type="presParOf" srcId="{43A7BA72-3863-44E5-AE84-82B06F22050E}" destId="{6217E3DA-BEB5-4D90-97F7-455BA193D1AD}" srcOrd="1" destOrd="0" presId="urn:microsoft.com/office/officeart/2005/8/layout/list1"/>
    <dgm:cxn modelId="{1A4E3872-647E-44B7-AA0E-7B165CA379F2}" type="presParOf" srcId="{F1A1BF6D-697E-4379-886C-AEE73CB85C2F}" destId="{629D3923-BFBB-43BC-AC8D-221AFBA73DBC}" srcOrd="1" destOrd="0" presId="urn:microsoft.com/office/officeart/2005/8/layout/list1"/>
    <dgm:cxn modelId="{7E86533B-C5DD-4753-96CF-A608C955B9C8}" type="presParOf" srcId="{F1A1BF6D-697E-4379-886C-AEE73CB85C2F}" destId="{17C549DC-6580-4E4D-B930-EA650F393AC1}" srcOrd="2" destOrd="0" presId="urn:microsoft.com/office/officeart/2005/8/layout/list1"/>
    <dgm:cxn modelId="{D2A0A0EA-08F0-42F1-9E22-C186EE6F78F5}" type="presParOf" srcId="{F1A1BF6D-697E-4379-886C-AEE73CB85C2F}" destId="{D813C0CF-EE4B-43DC-9372-960913E60242}" srcOrd="3" destOrd="0" presId="urn:microsoft.com/office/officeart/2005/8/layout/list1"/>
    <dgm:cxn modelId="{D968671C-3F19-4BE6-87CF-BFBC0052A11B}" type="presParOf" srcId="{F1A1BF6D-697E-4379-886C-AEE73CB85C2F}" destId="{39AE1090-BAB1-4FA2-A1B3-220C83C1B4A2}" srcOrd="4" destOrd="0" presId="urn:microsoft.com/office/officeart/2005/8/layout/list1"/>
    <dgm:cxn modelId="{39557A3D-CC98-4228-AC8A-F50A82825BDC}" type="presParOf" srcId="{39AE1090-BAB1-4FA2-A1B3-220C83C1B4A2}" destId="{78E2B1DD-799A-4475-9201-A460A167E460}" srcOrd="0" destOrd="0" presId="urn:microsoft.com/office/officeart/2005/8/layout/list1"/>
    <dgm:cxn modelId="{4F950491-C7B6-4352-8136-43CF049820D3}" type="presParOf" srcId="{39AE1090-BAB1-4FA2-A1B3-220C83C1B4A2}" destId="{92C85F38-69CB-47C0-BD87-B6D901BB1AC4}" srcOrd="1" destOrd="0" presId="urn:microsoft.com/office/officeart/2005/8/layout/list1"/>
    <dgm:cxn modelId="{CCC0D139-705D-43F1-A8C3-B16EA333F4A0}" type="presParOf" srcId="{F1A1BF6D-697E-4379-886C-AEE73CB85C2F}" destId="{30445039-7075-482F-8615-F2510482F601}" srcOrd="5" destOrd="0" presId="urn:microsoft.com/office/officeart/2005/8/layout/list1"/>
    <dgm:cxn modelId="{FC57A7BC-4A45-4723-BA2F-79B8098E7AEE}" type="presParOf" srcId="{F1A1BF6D-697E-4379-886C-AEE73CB85C2F}" destId="{A19AE38A-E730-4EE1-8F8E-3DC4F05E4841}" srcOrd="6" destOrd="0" presId="urn:microsoft.com/office/officeart/2005/8/layout/list1"/>
    <dgm:cxn modelId="{DC3640DC-2465-4EE4-8BBD-9CF9F827577B}" type="presParOf" srcId="{F1A1BF6D-697E-4379-886C-AEE73CB85C2F}" destId="{7740CA10-7559-449B-89CC-3A1E2994CD1E}" srcOrd="7" destOrd="0" presId="urn:microsoft.com/office/officeart/2005/8/layout/list1"/>
    <dgm:cxn modelId="{91455BDB-09A6-4417-94FD-5A5118AA5C51}" type="presParOf" srcId="{F1A1BF6D-697E-4379-886C-AEE73CB85C2F}" destId="{02F30797-E352-4FE4-A2D1-60F17B6A18E4}" srcOrd="8" destOrd="0" presId="urn:microsoft.com/office/officeart/2005/8/layout/list1"/>
    <dgm:cxn modelId="{0C976BC1-6CC5-4796-8360-E1A41206180F}" type="presParOf" srcId="{02F30797-E352-4FE4-A2D1-60F17B6A18E4}" destId="{3C505C52-0BE1-4299-AA27-8295FB82EDCC}" srcOrd="0" destOrd="0" presId="urn:microsoft.com/office/officeart/2005/8/layout/list1"/>
    <dgm:cxn modelId="{4C5FAB8B-56A6-44F7-A259-7749F686A95E}" type="presParOf" srcId="{02F30797-E352-4FE4-A2D1-60F17B6A18E4}" destId="{DCC0DD0E-4012-4E1E-8EE2-BF03C7D5FE31}" srcOrd="1" destOrd="0" presId="urn:microsoft.com/office/officeart/2005/8/layout/list1"/>
    <dgm:cxn modelId="{CE312DED-AFD9-4749-BD04-BFB289897FE2}" type="presParOf" srcId="{F1A1BF6D-697E-4379-886C-AEE73CB85C2F}" destId="{F4B41415-8C2A-4731-AFC0-DD8A46410A1C}" srcOrd="9" destOrd="0" presId="urn:microsoft.com/office/officeart/2005/8/layout/list1"/>
    <dgm:cxn modelId="{F2854380-EE8A-48E9-B9DC-CD07FE09EA3C}" type="presParOf" srcId="{F1A1BF6D-697E-4379-886C-AEE73CB85C2F}" destId="{30E8C884-CAA3-4725-BD77-40F96686744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9C852CA-FF4C-4071-9FD5-0EDEAE448B41}" type="doc">
      <dgm:prSet loTypeId="urn:microsoft.com/office/officeart/2005/8/layout/list1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68210FAF-E3D7-4BA6-B66C-CEE0F9807AB5}">
      <dgm:prSet phldrT="[Text]"/>
      <dgm:spPr/>
      <dgm:t>
        <a:bodyPr/>
        <a:lstStyle/>
        <a:p>
          <a:r>
            <a:rPr lang="tr-TR" dirty="0" smtClean="0"/>
            <a:t>Planlama</a:t>
          </a:r>
          <a:endParaRPr lang="tr-TR" dirty="0"/>
        </a:p>
      </dgm:t>
    </dgm:pt>
    <dgm:pt modelId="{C8554807-2FBE-45AF-A712-92500FAA2315}" type="parTrans" cxnId="{418399C7-42B1-479F-91CC-FF90264BA791}">
      <dgm:prSet/>
      <dgm:spPr/>
      <dgm:t>
        <a:bodyPr/>
        <a:lstStyle/>
        <a:p>
          <a:endParaRPr lang="tr-TR"/>
        </a:p>
      </dgm:t>
    </dgm:pt>
    <dgm:pt modelId="{A0CE1399-769C-4860-BED7-C9FFCAC64E52}" type="sibTrans" cxnId="{418399C7-42B1-479F-91CC-FF90264BA791}">
      <dgm:prSet/>
      <dgm:spPr/>
      <dgm:t>
        <a:bodyPr/>
        <a:lstStyle/>
        <a:p>
          <a:endParaRPr lang="tr-TR"/>
        </a:p>
      </dgm:t>
    </dgm:pt>
    <dgm:pt modelId="{E08585DD-B250-4F33-BA0D-CA6736C225E9}">
      <dgm:prSet phldrT="[Text]"/>
      <dgm:spPr/>
      <dgm:t>
        <a:bodyPr/>
        <a:lstStyle/>
        <a:p>
          <a:r>
            <a:rPr lang="tr-TR" dirty="0" smtClean="0"/>
            <a:t>Denetimin Yürütülmesi</a:t>
          </a:r>
          <a:endParaRPr lang="tr-TR" dirty="0"/>
        </a:p>
      </dgm:t>
    </dgm:pt>
    <dgm:pt modelId="{9FC54F4F-A6EF-4863-A360-56F3C82A2892}" type="parTrans" cxnId="{9722D1F7-2A23-4FC2-82A2-63A6D1D013E0}">
      <dgm:prSet/>
      <dgm:spPr/>
      <dgm:t>
        <a:bodyPr/>
        <a:lstStyle/>
        <a:p>
          <a:endParaRPr lang="tr-TR"/>
        </a:p>
      </dgm:t>
    </dgm:pt>
    <dgm:pt modelId="{9F0404C1-20C9-4A2D-9202-87B788580FDA}" type="sibTrans" cxnId="{9722D1F7-2A23-4FC2-82A2-63A6D1D013E0}">
      <dgm:prSet/>
      <dgm:spPr/>
      <dgm:t>
        <a:bodyPr/>
        <a:lstStyle/>
        <a:p>
          <a:endParaRPr lang="tr-TR"/>
        </a:p>
      </dgm:t>
    </dgm:pt>
    <dgm:pt modelId="{440AE259-C6FE-43E5-BCA7-556ABA254271}">
      <dgm:prSet phldrT="[Text]"/>
      <dgm:spPr/>
      <dgm:t>
        <a:bodyPr/>
        <a:lstStyle/>
        <a:p>
          <a:r>
            <a:rPr lang="tr-TR" dirty="0" smtClean="0"/>
            <a:t>Raporlama</a:t>
          </a:r>
          <a:endParaRPr lang="tr-TR" dirty="0"/>
        </a:p>
      </dgm:t>
    </dgm:pt>
    <dgm:pt modelId="{76C3DC46-041E-481D-A838-C991F0B6839E}" type="parTrans" cxnId="{1474637E-9EC7-438A-826D-7483801458D8}">
      <dgm:prSet/>
      <dgm:spPr/>
      <dgm:t>
        <a:bodyPr/>
        <a:lstStyle/>
        <a:p>
          <a:endParaRPr lang="tr-TR"/>
        </a:p>
      </dgm:t>
    </dgm:pt>
    <dgm:pt modelId="{D850A522-8EB5-4777-BD16-8FA8FD753295}" type="sibTrans" cxnId="{1474637E-9EC7-438A-826D-7483801458D8}">
      <dgm:prSet/>
      <dgm:spPr/>
      <dgm:t>
        <a:bodyPr/>
        <a:lstStyle/>
        <a:p>
          <a:endParaRPr lang="tr-TR"/>
        </a:p>
      </dgm:t>
    </dgm:pt>
    <dgm:pt modelId="{4E7FCFA4-574C-441B-BA58-35A1C96240BB}">
      <dgm:prSet phldrT="[Text]"/>
      <dgm:spPr/>
      <dgm:t>
        <a:bodyPr/>
        <a:lstStyle/>
        <a:p>
          <a:r>
            <a:rPr lang="tr-TR" dirty="0" smtClean="0"/>
            <a:t>İzleme ve Değerlendirme</a:t>
          </a:r>
          <a:endParaRPr lang="tr-TR" dirty="0"/>
        </a:p>
      </dgm:t>
    </dgm:pt>
    <dgm:pt modelId="{06BE2A73-516A-4A91-8563-9549FE3C0F6C}" type="parTrans" cxnId="{6DE21D40-558F-43B9-837A-BD84A3C45F57}">
      <dgm:prSet/>
      <dgm:spPr/>
      <dgm:t>
        <a:bodyPr/>
        <a:lstStyle/>
        <a:p>
          <a:endParaRPr lang="tr-TR"/>
        </a:p>
      </dgm:t>
    </dgm:pt>
    <dgm:pt modelId="{02CB05BA-83E8-4638-9DEC-BA75A7DAAB47}" type="sibTrans" cxnId="{6DE21D40-558F-43B9-837A-BD84A3C45F57}">
      <dgm:prSet/>
      <dgm:spPr/>
      <dgm:t>
        <a:bodyPr/>
        <a:lstStyle/>
        <a:p>
          <a:endParaRPr lang="tr-TR"/>
        </a:p>
      </dgm:t>
    </dgm:pt>
    <dgm:pt modelId="{AFCC064B-D4C2-4B56-ABB9-D474B576368F}" type="pres">
      <dgm:prSet presAssocID="{C9C852CA-FF4C-4071-9FD5-0EDEAE448B4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2790C24-0A66-4F78-9514-B2209D4FB8AD}" type="pres">
      <dgm:prSet presAssocID="{68210FAF-E3D7-4BA6-B66C-CEE0F9807AB5}" presName="parentLin" presStyleCnt="0"/>
      <dgm:spPr/>
    </dgm:pt>
    <dgm:pt modelId="{A19A5CE2-B4F1-49C3-8D5E-B842196E8C99}" type="pres">
      <dgm:prSet presAssocID="{68210FAF-E3D7-4BA6-B66C-CEE0F9807AB5}" presName="parentLeftMargin" presStyleLbl="node1" presStyleIdx="0" presStyleCnt="4"/>
      <dgm:spPr/>
      <dgm:t>
        <a:bodyPr/>
        <a:lstStyle/>
        <a:p>
          <a:endParaRPr lang="tr-TR"/>
        </a:p>
      </dgm:t>
    </dgm:pt>
    <dgm:pt modelId="{9A94C8B9-5DEE-473E-A771-D4C8670A7984}" type="pres">
      <dgm:prSet presAssocID="{68210FAF-E3D7-4BA6-B66C-CEE0F9807AB5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FC8362E-AE45-4299-AF02-42DF08578904}" type="pres">
      <dgm:prSet presAssocID="{68210FAF-E3D7-4BA6-B66C-CEE0F9807AB5}" presName="negativeSpace" presStyleCnt="0"/>
      <dgm:spPr/>
    </dgm:pt>
    <dgm:pt modelId="{A2CA68BC-5D09-40EA-8CAC-78397B4742E9}" type="pres">
      <dgm:prSet presAssocID="{68210FAF-E3D7-4BA6-B66C-CEE0F9807AB5}" presName="childText" presStyleLbl="conFgAcc1" presStyleIdx="0" presStyleCnt="4">
        <dgm:presLayoutVars>
          <dgm:bulletEnabled val="1"/>
        </dgm:presLayoutVars>
      </dgm:prSet>
      <dgm:spPr/>
    </dgm:pt>
    <dgm:pt modelId="{C6E60853-3F54-4DE8-A750-23F5A8300C5E}" type="pres">
      <dgm:prSet presAssocID="{A0CE1399-769C-4860-BED7-C9FFCAC64E52}" presName="spaceBetweenRectangles" presStyleCnt="0"/>
      <dgm:spPr/>
    </dgm:pt>
    <dgm:pt modelId="{8FD5A4E7-77F0-4DCB-BF4B-6F7E84833EED}" type="pres">
      <dgm:prSet presAssocID="{E08585DD-B250-4F33-BA0D-CA6736C225E9}" presName="parentLin" presStyleCnt="0"/>
      <dgm:spPr/>
    </dgm:pt>
    <dgm:pt modelId="{94678B21-1E13-47C1-907A-5AA55973DE8E}" type="pres">
      <dgm:prSet presAssocID="{E08585DD-B250-4F33-BA0D-CA6736C225E9}" presName="parentLeftMargin" presStyleLbl="node1" presStyleIdx="0" presStyleCnt="4"/>
      <dgm:spPr/>
      <dgm:t>
        <a:bodyPr/>
        <a:lstStyle/>
        <a:p>
          <a:endParaRPr lang="tr-TR"/>
        </a:p>
      </dgm:t>
    </dgm:pt>
    <dgm:pt modelId="{16142AFF-D22F-4292-BEE1-25194999123E}" type="pres">
      <dgm:prSet presAssocID="{E08585DD-B250-4F33-BA0D-CA6736C225E9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5390473-EAFA-4072-AE33-EEBE25CBBBDC}" type="pres">
      <dgm:prSet presAssocID="{E08585DD-B250-4F33-BA0D-CA6736C225E9}" presName="negativeSpace" presStyleCnt="0"/>
      <dgm:spPr/>
    </dgm:pt>
    <dgm:pt modelId="{7FCFD070-0896-4568-8461-B758188A7DA6}" type="pres">
      <dgm:prSet presAssocID="{E08585DD-B250-4F33-BA0D-CA6736C225E9}" presName="childText" presStyleLbl="conFgAcc1" presStyleIdx="1" presStyleCnt="4">
        <dgm:presLayoutVars>
          <dgm:bulletEnabled val="1"/>
        </dgm:presLayoutVars>
      </dgm:prSet>
      <dgm:spPr/>
    </dgm:pt>
    <dgm:pt modelId="{5861F14C-6B52-411D-9432-2FB81B03A429}" type="pres">
      <dgm:prSet presAssocID="{9F0404C1-20C9-4A2D-9202-87B788580FDA}" presName="spaceBetweenRectangles" presStyleCnt="0"/>
      <dgm:spPr/>
    </dgm:pt>
    <dgm:pt modelId="{70232825-D3D1-4238-BA61-C8F184649B27}" type="pres">
      <dgm:prSet presAssocID="{440AE259-C6FE-43E5-BCA7-556ABA254271}" presName="parentLin" presStyleCnt="0"/>
      <dgm:spPr/>
    </dgm:pt>
    <dgm:pt modelId="{A75C08F3-3308-4803-AB73-6B098DDF09E8}" type="pres">
      <dgm:prSet presAssocID="{440AE259-C6FE-43E5-BCA7-556ABA254271}" presName="parentLeftMargin" presStyleLbl="node1" presStyleIdx="1" presStyleCnt="4"/>
      <dgm:spPr/>
      <dgm:t>
        <a:bodyPr/>
        <a:lstStyle/>
        <a:p>
          <a:endParaRPr lang="tr-TR"/>
        </a:p>
      </dgm:t>
    </dgm:pt>
    <dgm:pt modelId="{41D311D4-D22D-473C-94D1-C635C80F6622}" type="pres">
      <dgm:prSet presAssocID="{440AE259-C6FE-43E5-BCA7-556ABA25427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3498B6B-A152-4185-9655-923CEA041579}" type="pres">
      <dgm:prSet presAssocID="{440AE259-C6FE-43E5-BCA7-556ABA254271}" presName="negativeSpace" presStyleCnt="0"/>
      <dgm:spPr/>
    </dgm:pt>
    <dgm:pt modelId="{17B18143-B05B-4478-BD74-F785CC4F4668}" type="pres">
      <dgm:prSet presAssocID="{440AE259-C6FE-43E5-BCA7-556ABA254271}" presName="childText" presStyleLbl="conFgAcc1" presStyleIdx="2" presStyleCnt="4">
        <dgm:presLayoutVars>
          <dgm:bulletEnabled val="1"/>
        </dgm:presLayoutVars>
      </dgm:prSet>
      <dgm:spPr/>
    </dgm:pt>
    <dgm:pt modelId="{301D5FB3-749C-4997-812E-C78E27C5310D}" type="pres">
      <dgm:prSet presAssocID="{D850A522-8EB5-4777-BD16-8FA8FD753295}" presName="spaceBetweenRectangles" presStyleCnt="0"/>
      <dgm:spPr/>
    </dgm:pt>
    <dgm:pt modelId="{06AE6166-5B2D-4ABB-BADC-5D634C70761A}" type="pres">
      <dgm:prSet presAssocID="{4E7FCFA4-574C-441B-BA58-35A1C96240BB}" presName="parentLin" presStyleCnt="0"/>
      <dgm:spPr/>
    </dgm:pt>
    <dgm:pt modelId="{A3A41467-4F07-4C81-BB13-3766719123D1}" type="pres">
      <dgm:prSet presAssocID="{4E7FCFA4-574C-441B-BA58-35A1C96240BB}" presName="parentLeftMargin" presStyleLbl="node1" presStyleIdx="2" presStyleCnt="4"/>
      <dgm:spPr/>
      <dgm:t>
        <a:bodyPr/>
        <a:lstStyle/>
        <a:p>
          <a:endParaRPr lang="tr-TR"/>
        </a:p>
      </dgm:t>
    </dgm:pt>
    <dgm:pt modelId="{B9A0CC96-EFF1-4D91-8957-10D6A58B51EC}" type="pres">
      <dgm:prSet presAssocID="{4E7FCFA4-574C-441B-BA58-35A1C96240BB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6432310-E35D-4059-B108-58C86CDB4C5E}" type="pres">
      <dgm:prSet presAssocID="{4E7FCFA4-574C-441B-BA58-35A1C96240BB}" presName="negativeSpace" presStyleCnt="0"/>
      <dgm:spPr/>
    </dgm:pt>
    <dgm:pt modelId="{5ABFAD62-0A0D-4D27-9CC3-28C4212CED00}" type="pres">
      <dgm:prSet presAssocID="{4E7FCFA4-574C-441B-BA58-35A1C96240BB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9722D1F7-2A23-4FC2-82A2-63A6D1D013E0}" srcId="{C9C852CA-FF4C-4071-9FD5-0EDEAE448B41}" destId="{E08585DD-B250-4F33-BA0D-CA6736C225E9}" srcOrd="1" destOrd="0" parTransId="{9FC54F4F-A6EF-4863-A360-56F3C82A2892}" sibTransId="{9F0404C1-20C9-4A2D-9202-87B788580FDA}"/>
    <dgm:cxn modelId="{218058EB-6CE1-46B2-92B4-D7E20660E6C8}" type="presOf" srcId="{440AE259-C6FE-43E5-BCA7-556ABA254271}" destId="{A75C08F3-3308-4803-AB73-6B098DDF09E8}" srcOrd="0" destOrd="0" presId="urn:microsoft.com/office/officeart/2005/8/layout/list1"/>
    <dgm:cxn modelId="{F3081C58-B7D9-4A93-AB43-08C2635C8688}" type="presOf" srcId="{440AE259-C6FE-43E5-BCA7-556ABA254271}" destId="{41D311D4-D22D-473C-94D1-C635C80F6622}" srcOrd="1" destOrd="0" presId="urn:microsoft.com/office/officeart/2005/8/layout/list1"/>
    <dgm:cxn modelId="{1474637E-9EC7-438A-826D-7483801458D8}" srcId="{C9C852CA-FF4C-4071-9FD5-0EDEAE448B41}" destId="{440AE259-C6FE-43E5-BCA7-556ABA254271}" srcOrd="2" destOrd="0" parTransId="{76C3DC46-041E-481D-A838-C991F0B6839E}" sibTransId="{D850A522-8EB5-4777-BD16-8FA8FD753295}"/>
    <dgm:cxn modelId="{E17E40EE-F830-45F3-8037-6EEECEFC74BF}" type="presOf" srcId="{68210FAF-E3D7-4BA6-B66C-CEE0F9807AB5}" destId="{9A94C8B9-5DEE-473E-A771-D4C8670A7984}" srcOrd="1" destOrd="0" presId="urn:microsoft.com/office/officeart/2005/8/layout/list1"/>
    <dgm:cxn modelId="{F9E54F34-A17E-48CA-81D8-FD27932F3EE8}" type="presOf" srcId="{4E7FCFA4-574C-441B-BA58-35A1C96240BB}" destId="{A3A41467-4F07-4C81-BB13-3766719123D1}" srcOrd="0" destOrd="0" presId="urn:microsoft.com/office/officeart/2005/8/layout/list1"/>
    <dgm:cxn modelId="{E6311B2D-5305-4F04-9B1F-3A7139CAA227}" type="presOf" srcId="{68210FAF-E3D7-4BA6-B66C-CEE0F9807AB5}" destId="{A19A5CE2-B4F1-49C3-8D5E-B842196E8C99}" srcOrd="0" destOrd="0" presId="urn:microsoft.com/office/officeart/2005/8/layout/list1"/>
    <dgm:cxn modelId="{089A482F-0DA7-4FE4-B2DF-7282D8C1A702}" type="presOf" srcId="{E08585DD-B250-4F33-BA0D-CA6736C225E9}" destId="{94678B21-1E13-47C1-907A-5AA55973DE8E}" srcOrd="0" destOrd="0" presId="urn:microsoft.com/office/officeart/2005/8/layout/list1"/>
    <dgm:cxn modelId="{418399C7-42B1-479F-91CC-FF90264BA791}" srcId="{C9C852CA-FF4C-4071-9FD5-0EDEAE448B41}" destId="{68210FAF-E3D7-4BA6-B66C-CEE0F9807AB5}" srcOrd="0" destOrd="0" parTransId="{C8554807-2FBE-45AF-A712-92500FAA2315}" sibTransId="{A0CE1399-769C-4860-BED7-C9FFCAC64E52}"/>
    <dgm:cxn modelId="{E4709D2E-4C1F-494D-BB4C-3F0F3A2615CA}" type="presOf" srcId="{C9C852CA-FF4C-4071-9FD5-0EDEAE448B41}" destId="{AFCC064B-D4C2-4B56-ABB9-D474B576368F}" srcOrd="0" destOrd="0" presId="urn:microsoft.com/office/officeart/2005/8/layout/list1"/>
    <dgm:cxn modelId="{055CEADC-E0A5-44EB-AA74-EAF721FDA6EE}" type="presOf" srcId="{E08585DD-B250-4F33-BA0D-CA6736C225E9}" destId="{16142AFF-D22F-4292-BEE1-25194999123E}" srcOrd="1" destOrd="0" presId="urn:microsoft.com/office/officeart/2005/8/layout/list1"/>
    <dgm:cxn modelId="{6DE21D40-558F-43B9-837A-BD84A3C45F57}" srcId="{C9C852CA-FF4C-4071-9FD5-0EDEAE448B41}" destId="{4E7FCFA4-574C-441B-BA58-35A1C96240BB}" srcOrd="3" destOrd="0" parTransId="{06BE2A73-516A-4A91-8563-9549FE3C0F6C}" sibTransId="{02CB05BA-83E8-4638-9DEC-BA75A7DAAB47}"/>
    <dgm:cxn modelId="{F5206489-4AE0-42B4-9EF4-B167E33A52AC}" type="presOf" srcId="{4E7FCFA4-574C-441B-BA58-35A1C96240BB}" destId="{B9A0CC96-EFF1-4D91-8957-10D6A58B51EC}" srcOrd="1" destOrd="0" presId="urn:microsoft.com/office/officeart/2005/8/layout/list1"/>
    <dgm:cxn modelId="{8EEE3A2F-475A-43C7-B0D5-C7B96E9E5CD6}" type="presParOf" srcId="{AFCC064B-D4C2-4B56-ABB9-D474B576368F}" destId="{82790C24-0A66-4F78-9514-B2209D4FB8AD}" srcOrd="0" destOrd="0" presId="urn:microsoft.com/office/officeart/2005/8/layout/list1"/>
    <dgm:cxn modelId="{E7F0453B-9F7E-46CA-BB11-58AF6EAC87F6}" type="presParOf" srcId="{82790C24-0A66-4F78-9514-B2209D4FB8AD}" destId="{A19A5CE2-B4F1-49C3-8D5E-B842196E8C99}" srcOrd="0" destOrd="0" presId="urn:microsoft.com/office/officeart/2005/8/layout/list1"/>
    <dgm:cxn modelId="{46F9A57E-0B04-463C-9091-2E9EB030F8F8}" type="presParOf" srcId="{82790C24-0A66-4F78-9514-B2209D4FB8AD}" destId="{9A94C8B9-5DEE-473E-A771-D4C8670A7984}" srcOrd="1" destOrd="0" presId="urn:microsoft.com/office/officeart/2005/8/layout/list1"/>
    <dgm:cxn modelId="{37CD9E7C-06AF-4F93-9926-9F5C330C9CB1}" type="presParOf" srcId="{AFCC064B-D4C2-4B56-ABB9-D474B576368F}" destId="{6FC8362E-AE45-4299-AF02-42DF08578904}" srcOrd="1" destOrd="0" presId="urn:microsoft.com/office/officeart/2005/8/layout/list1"/>
    <dgm:cxn modelId="{8934943A-6E76-42DF-AB26-C0DE0746B253}" type="presParOf" srcId="{AFCC064B-D4C2-4B56-ABB9-D474B576368F}" destId="{A2CA68BC-5D09-40EA-8CAC-78397B4742E9}" srcOrd="2" destOrd="0" presId="urn:microsoft.com/office/officeart/2005/8/layout/list1"/>
    <dgm:cxn modelId="{02AA8B9F-E143-4393-913D-343745BD0024}" type="presParOf" srcId="{AFCC064B-D4C2-4B56-ABB9-D474B576368F}" destId="{C6E60853-3F54-4DE8-A750-23F5A8300C5E}" srcOrd="3" destOrd="0" presId="urn:microsoft.com/office/officeart/2005/8/layout/list1"/>
    <dgm:cxn modelId="{4523A6B4-77BE-49A6-B17A-BCF45F95A406}" type="presParOf" srcId="{AFCC064B-D4C2-4B56-ABB9-D474B576368F}" destId="{8FD5A4E7-77F0-4DCB-BF4B-6F7E84833EED}" srcOrd="4" destOrd="0" presId="urn:microsoft.com/office/officeart/2005/8/layout/list1"/>
    <dgm:cxn modelId="{215A25BE-80C1-4B3C-B3DB-9D097345B4E0}" type="presParOf" srcId="{8FD5A4E7-77F0-4DCB-BF4B-6F7E84833EED}" destId="{94678B21-1E13-47C1-907A-5AA55973DE8E}" srcOrd="0" destOrd="0" presId="urn:microsoft.com/office/officeart/2005/8/layout/list1"/>
    <dgm:cxn modelId="{35212BB5-8400-4512-964F-A2617DC0998E}" type="presParOf" srcId="{8FD5A4E7-77F0-4DCB-BF4B-6F7E84833EED}" destId="{16142AFF-D22F-4292-BEE1-25194999123E}" srcOrd="1" destOrd="0" presId="urn:microsoft.com/office/officeart/2005/8/layout/list1"/>
    <dgm:cxn modelId="{19A299DD-92BE-48F6-AD34-EFA06311574A}" type="presParOf" srcId="{AFCC064B-D4C2-4B56-ABB9-D474B576368F}" destId="{E5390473-EAFA-4072-AE33-EEBE25CBBBDC}" srcOrd="5" destOrd="0" presId="urn:microsoft.com/office/officeart/2005/8/layout/list1"/>
    <dgm:cxn modelId="{F42155D0-BEDC-479F-9D01-062BC11864A8}" type="presParOf" srcId="{AFCC064B-D4C2-4B56-ABB9-D474B576368F}" destId="{7FCFD070-0896-4568-8461-B758188A7DA6}" srcOrd="6" destOrd="0" presId="urn:microsoft.com/office/officeart/2005/8/layout/list1"/>
    <dgm:cxn modelId="{8F4CE70F-5A9A-400C-A9BD-8476068E58E4}" type="presParOf" srcId="{AFCC064B-D4C2-4B56-ABB9-D474B576368F}" destId="{5861F14C-6B52-411D-9432-2FB81B03A429}" srcOrd="7" destOrd="0" presId="urn:microsoft.com/office/officeart/2005/8/layout/list1"/>
    <dgm:cxn modelId="{D748EF09-5F10-4811-947C-4621959F7417}" type="presParOf" srcId="{AFCC064B-D4C2-4B56-ABB9-D474B576368F}" destId="{70232825-D3D1-4238-BA61-C8F184649B27}" srcOrd="8" destOrd="0" presId="urn:microsoft.com/office/officeart/2005/8/layout/list1"/>
    <dgm:cxn modelId="{A2B01779-089D-4EA3-8E41-FDD7408E886C}" type="presParOf" srcId="{70232825-D3D1-4238-BA61-C8F184649B27}" destId="{A75C08F3-3308-4803-AB73-6B098DDF09E8}" srcOrd="0" destOrd="0" presId="urn:microsoft.com/office/officeart/2005/8/layout/list1"/>
    <dgm:cxn modelId="{7F1C801D-B5E7-408F-A0DF-F8C67496FB3F}" type="presParOf" srcId="{70232825-D3D1-4238-BA61-C8F184649B27}" destId="{41D311D4-D22D-473C-94D1-C635C80F6622}" srcOrd="1" destOrd="0" presId="urn:microsoft.com/office/officeart/2005/8/layout/list1"/>
    <dgm:cxn modelId="{D3622071-4FAE-4770-B5AD-68D50B62A407}" type="presParOf" srcId="{AFCC064B-D4C2-4B56-ABB9-D474B576368F}" destId="{43498B6B-A152-4185-9655-923CEA041579}" srcOrd="9" destOrd="0" presId="urn:microsoft.com/office/officeart/2005/8/layout/list1"/>
    <dgm:cxn modelId="{C1B8408A-7960-4B2B-B693-2BA360C16D88}" type="presParOf" srcId="{AFCC064B-D4C2-4B56-ABB9-D474B576368F}" destId="{17B18143-B05B-4478-BD74-F785CC4F4668}" srcOrd="10" destOrd="0" presId="urn:microsoft.com/office/officeart/2005/8/layout/list1"/>
    <dgm:cxn modelId="{FE9347DB-ED00-4E7C-BC95-8143D1465186}" type="presParOf" srcId="{AFCC064B-D4C2-4B56-ABB9-D474B576368F}" destId="{301D5FB3-749C-4997-812E-C78E27C5310D}" srcOrd="11" destOrd="0" presId="urn:microsoft.com/office/officeart/2005/8/layout/list1"/>
    <dgm:cxn modelId="{B3E2E370-58E5-4BAF-AAF4-02BB000590D0}" type="presParOf" srcId="{AFCC064B-D4C2-4B56-ABB9-D474B576368F}" destId="{06AE6166-5B2D-4ABB-BADC-5D634C70761A}" srcOrd="12" destOrd="0" presId="urn:microsoft.com/office/officeart/2005/8/layout/list1"/>
    <dgm:cxn modelId="{EFF8424C-8543-46F0-90DF-91EFBAD4D3A7}" type="presParOf" srcId="{06AE6166-5B2D-4ABB-BADC-5D634C70761A}" destId="{A3A41467-4F07-4C81-BB13-3766719123D1}" srcOrd="0" destOrd="0" presId="urn:microsoft.com/office/officeart/2005/8/layout/list1"/>
    <dgm:cxn modelId="{717A3A8A-27B5-4F6A-87BA-E8FAE430031A}" type="presParOf" srcId="{06AE6166-5B2D-4ABB-BADC-5D634C70761A}" destId="{B9A0CC96-EFF1-4D91-8957-10D6A58B51EC}" srcOrd="1" destOrd="0" presId="urn:microsoft.com/office/officeart/2005/8/layout/list1"/>
    <dgm:cxn modelId="{5C995DB5-4C8D-4AC0-BA1B-963C2BDDF43A}" type="presParOf" srcId="{AFCC064B-D4C2-4B56-ABB9-D474B576368F}" destId="{26432310-E35D-4059-B108-58C86CDB4C5E}" srcOrd="13" destOrd="0" presId="urn:microsoft.com/office/officeart/2005/8/layout/list1"/>
    <dgm:cxn modelId="{1DFF44B0-9E15-4952-806B-A55C5D391F23}" type="presParOf" srcId="{AFCC064B-D4C2-4B56-ABB9-D474B576368F}" destId="{5ABFAD62-0A0D-4D27-9CC3-28C4212CED00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818666D-07C0-4805-B491-1CD9C8FAC506}" type="doc">
      <dgm:prSet loTypeId="urn:microsoft.com/office/officeart/2008/layout/RadialCluster" loCatId="cycle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6F8BFDE5-A1AF-466E-B003-30607615A7A8}">
      <dgm:prSet phldrT="[Text]"/>
      <dgm:spPr/>
      <dgm:t>
        <a:bodyPr/>
        <a:lstStyle/>
        <a:p>
          <a:r>
            <a:rPr lang="tr-TR" b="1" dirty="0" smtClean="0"/>
            <a:t>İç Denetim</a:t>
          </a:r>
          <a:endParaRPr lang="tr-TR" b="1" dirty="0"/>
        </a:p>
      </dgm:t>
    </dgm:pt>
    <dgm:pt modelId="{B2040D9A-2F1C-4B03-AF2D-DCBF10E19B78}" type="parTrans" cxnId="{B9A446BA-3253-45F1-A6BC-E4164BBED733}">
      <dgm:prSet/>
      <dgm:spPr/>
      <dgm:t>
        <a:bodyPr/>
        <a:lstStyle/>
        <a:p>
          <a:endParaRPr lang="tr-TR"/>
        </a:p>
      </dgm:t>
    </dgm:pt>
    <dgm:pt modelId="{CA769CE0-9BDF-4259-B08E-3D062DC40850}" type="sibTrans" cxnId="{B9A446BA-3253-45F1-A6BC-E4164BBED733}">
      <dgm:prSet/>
      <dgm:spPr/>
      <dgm:t>
        <a:bodyPr/>
        <a:lstStyle/>
        <a:p>
          <a:endParaRPr lang="tr-TR"/>
        </a:p>
      </dgm:t>
    </dgm:pt>
    <dgm:pt modelId="{3BFD79B5-76B9-4DF1-B70D-7909EB4C88AF}">
      <dgm:prSet phldrT="[Text]"/>
      <dgm:spPr/>
      <dgm:t>
        <a:bodyPr/>
        <a:lstStyle/>
        <a:p>
          <a:r>
            <a:rPr lang="tr-TR" dirty="0" smtClean="0"/>
            <a:t>İç Kaynak</a:t>
          </a:r>
          <a:endParaRPr lang="tr-TR" dirty="0"/>
        </a:p>
      </dgm:t>
    </dgm:pt>
    <dgm:pt modelId="{4C7A6212-A5E5-4940-B703-8915D51EA716}" type="parTrans" cxnId="{254D6CEB-C66D-46A2-B81C-7D97DA8F65B6}">
      <dgm:prSet/>
      <dgm:spPr/>
      <dgm:t>
        <a:bodyPr/>
        <a:lstStyle/>
        <a:p>
          <a:endParaRPr lang="tr-TR"/>
        </a:p>
      </dgm:t>
    </dgm:pt>
    <dgm:pt modelId="{1E762C07-BC5F-41C6-BB27-B8A501BA5947}" type="sibTrans" cxnId="{254D6CEB-C66D-46A2-B81C-7D97DA8F65B6}">
      <dgm:prSet/>
      <dgm:spPr/>
      <dgm:t>
        <a:bodyPr/>
        <a:lstStyle/>
        <a:p>
          <a:endParaRPr lang="tr-TR"/>
        </a:p>
      </dgm:t>
    </dgm:pt>
    <dgm:pt modelId="{4D2F83F0-8AF8-4FFB-AC23-202C33DC9DBE}">
      <dgm:prSet phldrT="[Text]"/>
      <dgm:spPr/>
      <dgm:t>
        <a:bodyPr/>
        <a:lstStyle/>
        <a:p>
          <a:r>
            <a:rPr lang="tr-TR" dirty="0" smtClean="0"/>
            <a:t>Eş Kaynak</a:t>
          </a:r>
          <a:endParaRPr lang="tr-TR" dirty="0"/>
        </a:p>
      </dgm:t>
    </dgm:pt>
    <dgm:pt modelId="{B289CF16-32D4-4037-880B-35F635A8AA52}" type="parTrans" cxnId="{DCD889DA-E535-4BD1-BD1C-9D7AD9B34B32}">
      <dgm:prSet/>
      <dgm:spPr/>
      <dgm:t>
        <a:bodyPr/>
        <a:lstStyle/>
        <a:p>
          <a:endParaRPr lang="tr-TR"/>
        </a:p>
      </dgm:t>
    </dgm:pt>
    <dgm:pt modelId="{C1987802-C840-42EA-8F55-C2C179B0B734}" type="sibTrans" cxnId="{DCD889DA-E535-4BD1-BD1C-9D7AD9B34B32}">
      <dgm:prSet/>
      <dgm:spPr/>
      <dgm:t>
        <a:bodyPr/>
        <a:lstStyle/>
        <a:p>
          <a:endParaRPr lang="tr-TR"/>
        </a:p>
      </dgm:t>
    </dgm:pt>
    <dgm:pt modelId="{E2A55BB2-A10A-4F59-AECE-2E0E48296ECD}">
      <dgm:prSet phldrT="[Text]"/>
      <dgm:spPr/>
      <dgm:t>
        <a:bodyPr/>
        <a:lstStyle/>
        <a:p>
          <a:r>
            <a:rPr lang="tr-TR" dirty="0" smtClean="0"/>
            <a:t>Dış Kaynak</a:t>
          </a:r>
          <a:endParaRPr lang="tr-TR" dirty="0"/>
        </a:p>
      </dgm:t>
    </dgm:pt>
    <dgm:pt modelId="{E5E19192-7C08-432C-9366-12F742BA187A}" type="parTrans" cxnId="{963AD6F3-606F-4EE0-BD1F-D66AAED77D88}">
      <dgm:prSet/>
      <dgm:spPr/>
      <dgm:t>
        <a:bodyPr/>
        <a:lstStyle/>
        <a:p>
          <a:endParaRPr lang="tr-TR"/>
        </a:p>
      </dgm:t>
    </dgm:pt>
    <dgm:pt modelId="{50FA871A-A612-4D43-BB9C-B257F2508949}" type="sibTrans" cxnId="{963AD6F3-606F-4EE0-BD1F-D66AAED77D88}">
      <dgm:prSet/>
      <dgm:spPr/>
      <dgm:t>
        <a:bodyPr/>
        <a:lstStyle/>
        <a:p>
          <a:endParaRPr lang="tr-TR"/>
        </a:p>
      </dgm:t>
    </dgm:pt>
    <dgm:pt modelId="{EB00DB7B-4D3C-4899-AB23-2C303A4D1824}" type="pres">
      <dgm:prSet presAssocID="{5818666D-07C0-4805-B491-1CD9C8FAC506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tr-TR"/>
        </a:p>
      </dgm:t>
    </dgm:pt>
    <dgm:pt modelId="{8BB8369B-D033-4769-85B5-B8B4EADF7F9A}" type="pres">
      <dgm:prSet presAssocID="{6F8BFDE5-A1AF-466E-B003-30607615A7A8}" presName="singleCycle" presStyleCnt="0"/>
      <dgm:spPr/>
    </dgm:pt>
    <dgm:pt modelId="{80E1A7A8-E28D-49D4-AE07-3A20E37A0114}" type="pres">
      <dgm:prSet presAssocID="{6F8BFDE5-A1AF-466E-B003-30607615A7A8}" presName="singleCenter" presStyleLbl="node1" presStyleIdx="0" presStyleCnt="4" custScaleX="125860" custScaleY="109647" custLinFactNeighborX="-105" custLinFactNeighborY="-15630">
        <dgm:presLayoutVars>
          <dgm:chMax val="7"/>
          <dgm:chPref val="7"/>
        </dgm:presLayoutVars>
      </dgm:prSet>
      <dgm:spPr/>
      <dgm:t>
        <a:bodyPr/>
        <a:lstStyle/>
        <a:p>
          <a:endParaRPr lang="tr-TR"/>
        </a:p>
      </dgm:t>
    </dgm:pt>
    <dgm:pt modelId="{919EA9AF-7CC5-4C65-9589-23EA60CD14B2}" type="pres">
      <dgm:prSet presAssocID="{4C7A6212-A5E5-4940-B703-8915D51EA716}" presName="Name56" presStyleLbl="parChTrans1D2" presStyleIdx="0" presStyleCnt="3"/>
      <dgm:spPr/>
      <dgm:t>
        <a:bodyPr/>
        <a:lstStyle/>
        <a:p>
          <a:endParaRPr lang="tr-TR"/>
        </a:p>
      </dgm:t>
    </dgm:pt>
    <dgm:pt modelId="{7CB59CBE-ED11-46F0-B22B-EEC2CC50A32D}" type="pres">
      <dgm:prSet presAssocID="{3BFD79B5-76B9-4DF1-B70D-7909EB4C88AF}" presName="text0" presStyleLbl="node1" presStyleIdx="1" presStyleCnt="4" custScaleX="180803" custScaleY="90134" custRadScaleRad="107493" custRadScaleInc="39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B1C77F8-A40F-4E09-B85D-27030FE1C4AB}" type="pres">
      <dgm:prSet presAssocID="{B289CF16-32D4-4037-880B-35F635A8AA52}" presName="Name56" presStyleLbl="parChTrans1D2" presStyleIdx="1" presStyleCnt="3"/>
      <dgm:spPr/>
      <dgm:t>
        <a:bodyPr/>
        <a:lstStyle/>
        <a:p>
          <a:endParaRPr lang="tr-TR"/>
        </a:p>
      </dgm:t>
    </dgm:pt>
    <dgm:pt modelId="{2F7CF436-D7C2-4354-B141-E44DF3925713}" type="pres">
      <dgm:prSet presAssocID="{4D2F83F0-8AF8-4FFB-AC23-202C33DC9DBE}" presName="text0" presStyleLbl="node1" presStyleIdx="2" presStyleCnt="4" custScaleX="160402" custScaleY="95382" custRadScaleRad="115311" custRadScaleInc="-3758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F1A0AB4-7BCB-4154-80A1-3CF9BF3FB8F6}" type="pres">
      <dgm:prSet presAssocID="{E5E19192-7C08-432C-9366-12F742BA187A}" presName="Name56" presStyleLbl="parChTrans1D2" presStyleIdx="2" presStyleCnt="3"/>
      <dgm:spPr/>
      <dgm:t>
        <a:bodyPr/>
        <a:lstStyle/>
        <a:p>
          <a:endParaRPr lang="tr-TR"/>
        </a:p>
      </dgm:t>
    </dgm:pt>
    <dgm:pt modelId="{FA060596-0659-4F22-A238-C24F63863F45}" type="pres">
      <dgm:prSet presAssocID="{E2A55BB2-A10A-4F59-AECE-2E0E48296ECD}" presName="text0" presStyleLbl="node1" presStyleIdx="3" presStyleCnt="4" custScaleX="165295" custScaleY="96920" custRadScaleRad="115033" custRadScaleInc="3712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03F536E8-3834-4683-9CA2-6EB3E1537579}" type="presOf" srcId="{4C7A6212-A5E5-4940-B703-8915D51EA716}" destId="{919EA9AF-7CC5-4C65-9589-23EA60CD14B2}" srcOrd="0" destOrd="0" presId="urn:microsoft.com/office/officeart/2008/layout/RadialCluster"/>
    <dgm:cxn modelId="{963AD6F3-606F-4EE0-BD1F-D66AAED77D88}" srcId="{6F8BFDE5-A1AF-466E-B003-30607615A7A8}" destId="{E2A55BB2-A10A-4F59-AECE-2E0E48296ECD}" srcOrd="2" destOrd="0" parTransId="{E5E19192-7C08-432C-9366-12F742BA187A}" sibTransId="{50FA871A-A612-4D43-BB9C-B257F2508949}"/>
    <dgm:cxn modelId="{6BCAF759-8C76-44F8-9FEA-8299642612C0}" type="presOf" srcId="{4D2F83F0-8AF8-4FFB-AC23-202C33DC9DBE}" destId="{2F7CF436-D7C2-4354-B141-E44DF3925713}" srcOrd="0" destOrd="0" presId="urn:microsoft.com/office/officeart/2008/layout/RadialCluster"/>
    <dgm:cxn modelId="{E5E29D66-B983-406C-9783-71C1E9C225FD}" type="presOf" srcId="{B289CF16-32D4-4037-880B-35F635A8AA52}" destId="{5B1C77F8-A40F-4E09-B85D-27030FE1C4AB}" srcOrd="0" destOrd="0" presId="urn:microsoft.com/office/officeart/2008/layout/RadialCluster"/>
    <dgm:cxn modelId="{C458396B-0838-4251-AFEB-424053A93388}" type="presOf" srcId="{E2A55BB2-A10A-4F59-AECE-2E0E48296ECD}" destId="{FA060596-0659-4F22-A238-C24F63863F45}" srcOrd="0" destOrd="0" presId="urn:microsoft.com/office/officeart/2008/layout/RadialCluster"/>
    <dgm:cxn modelId="{1DF25F7C-99AE-4ACE-93A7-DF1D2E1D227E}" type="presOf" srcId="{3BFD79B5-76B9-4DF1-B70D-7909EB4C88AF}" destId="{7CB59CBE-ED11-46F0-B22B-EEC2CC50A32D}" srcOrd="0" destOrd="0" presId="urn:microsoft.com/office/officeart/2008/layout/RadialCluster"/>
    <dgm:cxn modelId="{B1451DC4-28D4-49ED-BFF7-192D6879B898}" type="presOf" srcId="{E5E19192-7C08-432C-9366-12F742BA187A}" destId="{BF1A0AB4-7BCB-4154-80A1-3CF9BF3FB8F6}" srcOrd="0" destOrd="0" presId="urn:microsoft.com/office/officeart/2008/layout/RadialCluster"/>
    <dgm:cxn modelId="{FCA7BF7F-D666-478C-A7AB-7936F5025C15}" type="presOf" srcId="{6F8BFDE5-A1AF-466E-B003-30607615A7A8}" destId="{80E1A7A8-E28D-49D4-AE07-3A20E37A0114}" srcOrd="0" destOrd="0" presId="urn:microsoft.com/office/officeart/2008/layout/RadialCluster"/>
    <dgm:cxn modelId="{254D6CEB-C66D-46A2-B81C-7D97DA8F65B6}" srcId="{6F8BFDE5-A1AF-466E-B003-30607615A7A8}" destId="{3BFD79B5-76B9-4DF1-B70D-7909EB4C88AF}" srcOrd="0" destOrd="0" parTransId="{4C7A6212-A5E5-4940-B703-8915D51EA716}" sibTransId="{1E762C07-BC5F-41C6-BB27-B8A501BA5947}"/>
    <dgm:cxn modelId="{DCD889DA-E535-4BD1-BD1C-9D7AD9B34B32}" srcId="{6F8BFDE5-A1AF-466E-B003-30607615A7A8}" destId="{4D2F83F0-8AF8-4FFB-AC23-202C33DC9DBE}" srcOrd="1" destOrd="0" parTransId="{B289CF16-32D4-4037-880B-35F635A8AA52}" sibTransId="{C1987802-C840-42EA-8F55-C2C179B0B734}"/>
    <dgm:cxn modelId="{B9A446BA-3253-45F1-A6BC-E4164BBED733}" srcId="{5818666D-07C0-4805-B491-1CD9C8FAC506}" destId="{6F8BFDE5-A1AF-466E-B003-30607615A7A8}" srcOrd="0" destOrd="0" parTransId="{B2040D9A-2F1C-4B03-AF2D-DCBF10E19B78}" sibTransId="{CA769CE0-9BDF-4259-B08E-3D062DC40850}"/>
    <dgm:cxn modelId="{0E3CE9D0-EA56-4A08-9C47-4B116EA4F851}" type="presOf" srcId="{5818666D-07C0-4805-B491-1CD9C8FAC506}" destId="{EB00DB7B-4D3C-4899-AB23-2C303A4D1824}" srcOrd="0" destOrd="0" presId="urn:microsoft.com/office/officeart/2008/layout/RadialCluster"/>
    <dgm:cxn modelId="{DA0D3D89-31BC-493B-A0CE-AADBBE7944A6}" type="presParOf" srcId="{EB00DB7B-4D3C-4899-AB23-2C303A4D1824}" destId="{8BB8369B-D033-4769-85B5-B8B4EADF7F9A}" srcOrd="0" destOrd="0" presId="urn:microsoft.com/office/officeart/2008/layout/RadialCluster"/>
    <dgm:cxn modelId="{8011F63C-FEFE-422A-9602-0D458817F8A3}" type="presParOf" srcId="{8BB8369B-D033-4769-85B5-B8B4EADF7F9A}" destId="{80E1A7A8-E28D-49D4-AE07-3A20E37A0114}" srcOrd="0" destOrd="0" presId="urn:microsoft.com/office/officeart/2008/layout/RadialCluster"/>
    <dgm:cxn modelId="{29E95462-1722-4DDF-BD66-EC1DB6EFE86F}" type="presParOf" srcId="{8BB8369B-D033-4769-85B5-B8B4EADF7F9A}" destId="{919EA9AF-7CC5-4C65-9589-23EA60CD14B2}" srcOrd="1" destOrd="0" presId="urn:microsoft.com/office/officeart/2008/layout/RadialCluster"/>
    <dgm:cxn modelId="{90608962-4D1B-49DA-BF4E-5F35C0BC07DA}" type="presParOf" srcId="{8BB8369B-D033-4769-85B5-B8B4EADF7F9A}" destId="{7CB59CBE-ED11-46F0-B22B-EEC2CC50A32D}" srcOrd="2" destOrd="0" presId="urn:microsoft.com/office/officeart/2008/layout/RadialCluster"/>
    <dgm:cxn modelId="{56F3B16C-3E60-4EDE-ADEB-D908592001B9}" type="presParOf" srcId="{8BB8369B-D033-4769-85B5-B8B4EADF7F9A}" destId="{5B1C77F8-A40F-4E09-B85D-27030FE1C4AB}" srcOrd="3" destOrd="0" presId="urn:microsoft.com/office/officeart/2008/layout/RadialCluster"/>
    <dgm:cxn modelId="{8C1CAC9C-46EF-4034-A9AC-84DB3B8B4FB3}" type="presParOf" srcId="{8BB8369B-D033-4769-85B5-B8B4EADF7F9A}" destId="{2F7CF436-D7C2-4354-B141-E44DF3925713}" srcOrd="4" destOrd="0" presId="urn:microsoft.com/office/officeart/2008/layout/RadialCluster"/>
    <dgm:cxn modelId="{DE95214E-6648-48B2-A5FC-3D6CF1AC5CFC}" type="presParOf" srcId="{8BB8369B-D033-4769-85B5-B8B4EADF7F9A}" destId="{BF1A0AB4-7BCB-4154-80A1-3CF9BF3FB8F6}" srcOrd="5" destOrd="0" presId="urn:microsoft.com/office/officeart/2008/layout/RadialCluster"/>
    <dgm:cxn modelId="{1F4099D8-3197-4B88-BF52-AF35DEAB9E0C}" type="presParOf" srcId="{8BB8369B-D033-4769-85B5-B8B4EADF7F9A}" destId="{FA060596-0659-4F22-A238-C24F63863F45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FDC075-485F-45BD-AB2E-1A768AE25272}" type="datetimeFigureOut">
              <a:rPr lang="tr-TR" smtClean="0"/>
              <a:pPr>
                <a:defRPr/>
              </a:pPr>
              <a:t>21.3.2016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5DAB51-06DD-4438-ADB4-4B399431D7D3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1244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0221C7-E046-4358-A2FD-FF2E92E1FE5A}" type="datetimeFigureOut">
              <a:rPr lang="tr-TR" smtClean="0"/>
              <a:pPr>
                <a:defRPr/>
              </a:pPr>
              <a:t>21.3.2016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216DBE-5E11-42F8-BF55-D99FBE40CB14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0220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526D04-AC02-496D-9765-320FCF7639EF}" type="datetimeFigureOut">
              <a:rPr lang="tr-TR" smtClean="0"/>
              <a:pPr>
                <a:defRPr/>
              </a:pPr>
              <a:t>21.3.2016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AD4980-588F-4ABA-B0BD-DF6E4A1A0571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5765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B8C77A-7251-4DB6-8072-D39F513EF759}" type="datetimeFigureOut">
              <a:rPr lang="tr-TR" smtClean="0"/>
              <a:pPr>
                <a:defRPr/>
              </a:pPr>
              <a:t>21.3.2016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F2DF8-E763-4214-B547-9E8AA6EF40E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3029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C6FEF1-DC32-4D38-9BA5-00C72745E804}" type="datetimeFigureOut">
              <a:rPr lang="tr-TR" smtClean="0"/>
              <a:pPr>
                <a:defRPr/>
              </a:pPr>
              <a:t>21.3.2016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340B8C-8C56-4FEE-9017-56325E10AB02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0004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CFAB69-1F82-453F-ADD6-97A4AE3FCDDF}" type="datetimeFigureOut">
              <a:rPr lang="tr-TR" smtClean="0"/>
              <a:pPr>
                <a:defRPr/>
              </a:pPr>
              <a:t>21.3.2016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3045ED-83C6-49CA-AB19-B4B41E0E402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3353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B54154-1EE4-4FE5-A3A5-408EB7B071A2}" type="datetimeFigureOut">
              <a:rPr lang="tr-TR" smtClean="0"/>
              <a:pPr>
                <a:defRPr/>
              </a:pPr>
              <a:t>21.3.2016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0B15B-D29F-4F8E-9BBD-F08E5375DE73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8391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FD7745-48D3-4568-87FD-26DAD4B12ABF}" type="datetimeFigureOut">
              <a:rPr lang="tr-TR" smtClean="0"/>
              <a:pPr>
                <a:defRPr/>
              </a:pPr>
              <a:t>21.3.2016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111715-E843-4F0E-83C6-268A8DE62981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7454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60AD5B-C4C6-433E-8939-23AC2BE02048}" type="datetimeFigureOut">
              <a:rPr lang="tr-TR" smtClean="0"/>
              <a:pPr>
                <a:defRPr/>
              </a:pPr>
              <a:t>21.3.2016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942424-8177-4A1C-B4CE-13522BF5B19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3036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0078F3-6857-4A59-A210-ED19F69768A9}" type="datetimeFigureOut">
              <a:rPr lang="tr-TR" smtClean="0"/>
              <a:pPr>
                <a:defRPr/>
              </a:pPr>
              <a:t>21.3.2016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3B14CE-C065-483E-93AD-C963D7A5C413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07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EB4A91-A8A5-4674-8466-371604851F03}" type="datetimeFigureOut">
              <a:rPr lang="tr-TR" smtClean="0"/>
              <a:pPr>
                <a:defRPr/>
              </a:pPr>
              <a:t>21.3.2016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4778F3-BFEA-4320-9312-CAAB4EFD3A7B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3779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6F52BBB-092C-4CC7-BFA7-0C212ED520FD}" type="datetimeFigureOut">
              <a:rPr lang="tr-TR" smtClean="0"/>
              <a:pPr>
                <a:defRPr/>
              </a:pPr>
              <a:t>21.3.2016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42A9421-04EE-442F-944F-6401A7B14C08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1191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global.theiia.org/certification/CIA-Certification/Pages/CIA-Certification.aspx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global.theiia.org/certification/CFSA-Certification/Pages/CFSA-Certification.asp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global.theiia.org/certification/CGAP-Certification/Pages/CGAP-Certification.aspx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hyperlink" Target="http://www.facebook.com/IcDeneti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linkedin.com/groups?mostPopular=&amp;gid=2973157&amp;trk=myg_ugrp_ovr" TargetMode="External"/><Relationship Id="rId5" Type="http://schemas.openxmlformats.org/officeDocument/2006/relationships/image" Target="../media/image23.png"/><Relationship Id="rId4" Type="http://schemas.openxmlformats.org/officeDocument/2006/relationships/hyperlink" Target="http://twitter.com/IIATurkey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55576" y="1268760"/>
            <a:ext cx="7702624" cy="3384375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r-TR" sz="5300" b="1" smtClean="0">
                <a:solidFill>
                  <a:schemeClr val="tx2"/>
                </a:solidFill>
              </a:rPr>
              <a:t>İÇ DENETİM</a:t>
            </a:r>
            <a:br>
              <a:rPr lang="tr-TR" sz="5300" b="1" smtClean="0">
                <a:solidFill>
                  <a:schemeClr val="tx2"/>
                </a:solidFill>
              </a:rPr>
            </a:br>
            <a:r>
              <a:rPr lang="tr-TR" sz="4000" smtClean="0">
                <a:solidFill>
                  <a:schemeClr val="tx2"/>
                </a:solidFill>
              </a:rPr>
              <a:t>İç Denetimin Katma Değeri</a:t>
            </a:r>
            <a:r>
              <a:rPr lang="tr-TR" sz="5300" b="1" smtClean="0">
                <a:solidFill>
                  <a:schemeClr val="tx2"/>
                </a:solidFill>
              </a:rPr>
              <a:t/>
            </a:r>
            <a:br>
              <a:rPr lang="tr-TR" sz="5300" b="1" smtClean="0">
                <a:solidFill>
                  <a:schemeClr val="tx2"/>
                </a:solidFill>
              </a:rPr>
            </a:br>
            <a:r>
              <a:rPr lang="tr-TR" sz="3600" i="1" smtClean="0">
                <a:solidFill>
                  <a:schemeClr val="tx2"/>
                </a:solidFill>
                <a:effectLst/>
              </a:rPr>
              <a:t>Meslek Mensupları İçin Fırsatlar</a:t>
            </a:r>
            <a:br>
              <a:rPr lang="tr-TR" sz="3600" i="1" smtClean="0">
                <a:solidFill>
                  <a:schemeClr val="tx2"/>
                </a:solidFill>
                <a:effectLst/>
              </a:rPr>
            </a:br>
            <a:r>
              <a:rPr lang="tr-TR" sz="5000" b="1" i="1" smtClean="0">
                <a:solidFill>
                  <a:schemeClr val="tx2"/>
                </a:solidFill>
              </a:rPr>
              <a:t/>
            </a:r>
            <a:br>
              <a:rPr lang="tr-TR" sz="5000" b="1" i="1" smtClean="0">
                <a:solidFill>
                  <a:schemeClr val="tx2"/>
                </a:solidFill>
              </a:rPr>
            </a:br>
            <a:r>
              <a:rPr lang="tr-TR" sz="2200" b="0" i="1" smtClean="0">
                <a:solidFill>
                  <a:schemeClr val="tx2"/>
                </a:solidFill>
                <a:effectLst/>
              </a:rPr>
              <a:t>Türkiye 6. Muhasebe Uzmanlığı Kongresi</a:t>
            </a:r>
            <a:br>
              <a:rPr lang="tr-TR" sz="2200" b="0" i="1" smtClean="0">
                <a:solidFill>
                  <a:schemeClr val="tx2"/>
                </a:solidFill>
                <a:effectLst/>
              </a:rPr>
            </a:br>
            <a:r>
              <a:rPr lang="tr-TR" sz="2200" b="0" i="1" smtClean="0">
                <a:solidFill>
                  <a:schemeClr val="tx2"/>
                </a:solidFill>
                <a:effectLst/>
              </a:rPr>
              <a:t>17-18 Mart 2016</a:t>
            </a:r>
            <a:endParaRPr lang="tr-TR" sz="4400" b="0" i="1" dirty="0">
              <a:solidFill>
                <a:schemeClr val="tx2"/>
              </a:solidFill>
              <a:effectLst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4509120"/>
            <a:ext cx="6400800" cy="1728192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tr-TR" sz="2800" dirty="0" smtClean="0">
              <a:solidFill>
                <a:schemeClr val="tx1"/>
              </a:solidFill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sz="1800" dirty="0" smtClean="0">
                <a:solidFill>
                  <a:schemeClr val="tx1"/>
                </a:solidFill>
              </a:rPr>
              <a:t>Gürdoğan Yurtsever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sz="1800" dirty="0" smtClean="0">
                <a:solidFill>
                  <a:schemeClr val="tx1"/>
                </a:solidFill>
              </a:rPr>
              <a:t>Türkiye İç Denetim Enstitüsü (TİDE)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sz="1800" dirty="0" smtClean="0">
                <a:solidFill>
                  <a:schemeClr val="tx1"/>
                </a:solidFill>
              </a:rPr>
              <a:t>Yönetim </a:t>
            </a:r>
            <a:r>
              <a:rPr lang="tr-TR" sz="1800" smtClean="0">
                <a:solidFill>
                  <a:schemeClr val="tx1"/>
                </a:solidFill>
              </a:rPr>
              <a:t>Kurulu Başkanı</a:t>
            </a:r>
            <a:endParaRPr lang="tr-TR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06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85496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tr-TR" altLang="tr-TR" sz="4000" dirty="0" smtClean="0">
                <a:solidFill>
                  <a:srgbClr val="FF0000"/>
                </a:solidFill>
              </a:rPr>
              <a:t>Uluslararası İç Denetim Standartları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2738251"/>
              </p:ext>
            </p:extLst>
          </p:nvPr>
        </p:nvGraphicFramePr>
        <p:xfrm>
          <a:off x="467544" y="764704"/>
          <a:ext cx="8532440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314" name="Slayt Numarası Yer Tutucus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FD2A049-D9D5-4BF4-A82E-DD8E7940B034}" type="slidenum">
              <a:rPr lang="tr-TR" altLang="tr-TR" sz="1000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tr-TR" altLang="tr-TR" sz="1000" smtClean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467544" y="4259411"/>
            <a:ext cx="8569772" cy="23379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tr-TR" altLang="tr-TR" dirty="0" smtClean="0"/>
              <a:t>Mesleki Uygulama Çerçevesi ve Standartlar zaman içinde değiştirilmekte ve geliştirilmektedir.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tr-TR" altLang="tr-TR" sz="3600" b="1" u="sng" dirty="0" smtClean="0"/>
              <a:t>Standartların Türkçe güncel sürümüne </a:t>
            </a:r>
            <a:r>
              <a:rPr lang="tr-TR" altLang="tr-TR" sz="3600" b="1" u="sng" dirty="0" smtClean="0">
                <a:solidFill>
                  <a:srgbClr val="0070C0"/>
                </a:solidFill>
              </a:rPr>
              <a:t>www.tide.org.tr</a:t>
            </a:r>
            <a:r>
              <a:rPr lang="tr-TR" altLang="tr-TR" sz="3600" b="1" u="sng" dirty="0" smtClean="0"/>
              <a:t> adresinden ulaşılabilir.</a:t>
            </a:r>
          </a:p>
        </p:txBody>
      </p:sp>
    </p:spTree>
    <p:extLst>
      <p:ext uri="{BB962C8B-B14F-4D97-AF65-F5344CB8AC3E}">
        <p14:creationId xmlns:p14="http://schemas.microsoft.com/office/powerpoint/2010/main" val="36416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85496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tr-TR" altLang="tr-TR" sz="4000" dirty="0" smtClean="0">
                <a:solidFill>
                  <a:srgbClr val="FF0000"/>
                </a:solidFill>
              </a:rPr>
              <a:t>Uluslararası İç Denetim Standartları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235075"/>
            <a:ext cx="8713788" cy="5486400"/>
          </a:xfrm>
        </p:spPr>
        <p:txBody>
          <a:bodyPr/>
          <a:lstStyle/>
          <a:p>
            <a:pPr marL="609600" indent="-609600" eaLnBrk="1" hangingPunct="1">
              <a:buClr>
                <a:schemeClr val="tx1"/>
              </a:buClr>
              <a:buFontTx/>
              <a:buAutoNum type="alphaUcParenR"/>
            </a:pPr>
            <a:r>
              <a:rPr lang="tr-TR" altLang="tr-TR" b="1" dirty="0" smtClean="0"/>
              <a:t>Nitelik Standartları : </a:t>
            </a:r>
            <a:r>
              <a:rPr lang="tr-TR" altLang="tr-TR" dirty="0" smtClean="0"/>
              <a:t>İç denetim faaliyetlerini yürüten tarafların ve kurumların özelliklerine yöneliktir. </a:t>
            </a:r>
          </a:p>
          <a:p>
            <a:pPr marL="609600" indent="22225" eaLnBrk="1" hangingPunct="1">
              <a:buClr>
                <a:schemeClr val="tx1"/>
              </a:buClr>
              <a:buFontTx/>
              <a:buNone/>
            </a:pPr>
            <a:r>
              <a:rPr lang="tr-TR" altLang="tr-TR" sz="2400" dirty="0" smtClean="0"/>
              <a:t>1000 </a:t>
            </a:r>
            <a:r>
              <a:rPr lang="tr-TR" altLang="tr-TR" sz="2400" dirty="0"/>
              <a:t>Amaç, Yetki ve Sorumluluklar	</a:t>
            </a:r>
          </a:p>
          <a:p>
            <a:pPr marL="609600" indent="22225" eaLnBrk="1" hangingPunct="1">
              <a:buClr>
                <a:schemeClr val="tx1"/>
              </a:buClr>
              <a:buFontTx/>
              <a:buNone/>
            </a:pPr>
            <a:r>
              <a:rPr lang="tr-TR" altLang="tr-TR" sz="2400" dirty="0"/>
              <a:t>1100 Bağımsızlık ve Objektiflik</a:t>
            </a:r>
          </a:p>
          <a:p>
            <a:pPr marL="609600" indent="22225" eaLnBrk="1" hangingPunct="1">
              <a:buClr>
                <a:schemeClr val="tx1"/>
              </a:buClr>
              <a:buFontTx/>
              <a:buNone/>
            </a:pPr>
            <a:r>
              <a:rPr lang="tr-TR" altLang="tr-TR" sz="2400" dirty="0"/>
              <a:t>1200 Yeterlilik ve Azami Mesleki Özen ve Dikkat </a:t>
            </a:r>
          </a:p>
          <a:p>
            <a:pPr marL="609600" indent="22225" eaLnBrk="1" hangingPunct="1">
              <a:buClr>
                <a:schemeClr val="tx1"/>
              </a:buClr>
              <a:buFontTx/>
              <a:buNone/>
            </a:pPr>
            <a:r>
              <a:rPr lang="tr-TR" altLang="tr-TR" sz="2400" dirty="0"/>
              <a:t>1300 Kalite Güvence ve Geliştirme Programı </a:t>
            </a:r>
            <a:endParaRPr lang="tr-TR" altLang="tr-TR" sz="2400" dirty="0" smtClean="0"/>
          </a:p>
        </p:txBody>
      </p:sp>
      <p:sp>
        <p:nvSpPr>
          <p:cNvPr id="17410" name="Slayt Numarası Yer Tutucus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541433D-1AEE-4505-99CC-060954D8915B}" type="slidenum">
              <a:rPr lang="tr-TR" altLang="tr-TR" sz="1000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tr-TR" altLang="tr-TR" sz="1000" smtClean="0"/>
          </a:p>
        </p:txBody>
      </p:sp>
      <p:pic>
        <p:nvPicPr>
          <p:cNvPr id="1026" name="Picture 2" descr="http://www.barnowl.co.za/wp-content/uploads/2015/09/image00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124" y="4653136"/>
            <a:ext cx="2024964" cy="2075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29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85496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tr-TR" altLang="tr-TR" sz="4000" dirty="0" smtClean="0">
                <a:solidFill>
                  <a:srgbClr val="FF0000"/>
                </a:solidFill>
              </a:rPr>
              <a:t>Uluslararası İç Denetim Standartları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235075"/>
            <a:ext cx="8713788" cy="5486400"/>
          </a:xfrm>
        </p:spPr>
        <p:txBody>
          <a:bodyPr/>
          <a:lstStyle/>
          <a:p>
            <a:pPr marL="609600" indent="-609600" eaLnBrk="1" hangingPunct="1">
              <a:buClr>
                <a:schemeClr val="tx1"/>
              </a:buClr>
              <a:buFontTx/>
              <a:buNone/>
            </a:pPr>
            <a:r>
              <a:rPr lang="tr-TR" altLang="tr-TR" b="1" dirty="0" smtClean="0"/>
              <a:t>B) 	Performans Standartları: </a:t>
            </a:r>
            <a:r>
              <a:rPr lang="tr-TR" altLang="tr-TR" dirty="0" smtClean="0"/>
              <a:t>İç denetim faaliyetlerinin niteliğini tanımlamakta ve bu hizmetlerin performansının ölçülebilmesinde kullanılacak kriterler sunmaktadır. </a:t>
            </a:r>
          </a:p>
          <a:p>
            <a:pPr marL="631825" indent="0" eaLnBrk="1" hangingPunct="1">
              <a:buClr>
                <a:schemeClr val="tx1"/>
              </a:buClr>
              <a:buNone/>
            </a:pPr>
            <a:r>
              <a:rPr lang="tr-TR" altLang="tr-TR" sz="2400" dirty="0"/>
              <a:t>2000 İç Denetim Faaliyetinin Yönetimi </a:t>
            </a:r>
          </a:p>
          <a:p>
            <a:pPr marL="631825" indent="0" eaLnBrk="1" hangingPunct="1">
              <a:buClr>
                <a:schemeClr val="tx1"/>
              </a:buClr>
              <a:buNone/>
            </a:pPr>
            <a:r>
              <a:rPr lang="tr-TR" altLang="tr-TR" sz="2400" dirty="0"/>
              <a:t>2100 İşin Niteliği</a:t>
            </a:r>
          </a:p>
          <a:p>
            <a:pPr marL="631825" indent="0" eaLnBrk="1" hangingPunct="1">
              <a:buClr>
                <a:schemeClr val="tx1"/>
              </a:buClr>
              <a:buNone/>
            </a:pPr>
            <a:r>
              <a:rPr lang="tr-TR" altLang="tr-TR" sz="2400" dirty="0"/>
              <a:t>2200 Görev Planlaması </a:t>
            </a:r>
          </a:p>
          <a:p>
            <a:pPr marL="631825" indent="0" eaLnBrk="1" hangingPunct="1">
              <a:buClr>
                <a:schemeClr val="tx1"/>
              </a:buClr>
              <a:buNone/>
            </a:pPr>
            <a:r>
              <a:rPr lang="tr-TR" altLang="tr-TR" sz="2400" dirty="0"/>
              <a:t>2300 Görevin Yapılması </a:t>
            </a:r>
          </a:p>
          <a:p>
            <a:pPr marL="631825" indent="0" eaLnBrk="1" hangingPunct="1">
              <a:buClr>
                <a:schemeClr val="tx1"/>
              </a:buClr>
              <a:buNone/>
            </a:pPr>
            <a:r>
              <a:rPr lang="tr-TR" altLang="tr-TR" sz="2400" dirty="0"/>
              <a:t>2400 Sonuçların Raporlanması </a:t>
            </a:r>
          </a:p>
          <a:p>
            <a:pPr marL="631825" indent="0" eaLnBrk="1" hangingPunct="1">
              <a:buClr>
                <a:schemeClr val="tx1"/>
              </a:buClr>
              <a:buNone/>
            </a:pPr>
            <a:r>
              <a:rPr lang="tr-TR" altLang="tr-TR" sz="2400" dirty="0"/>
              <a:t>2500 İlerlemelerin Gözlenmesi </a:t>
            </a:r>
          </a:p>
          <a:p>
            <a:pPr marL="631825" indent="0" eaLnBrk="1" hangingPunct="1">
              <a:buClr>
                <a:schemeClr val="tx1"/>
              </a:buClr>
              <a:buNone/>
            </a:pPr>
            <a:r>
              <a:rPr lang="tr-TR" altLang="tr-TR" sz="2400" dirty="0"/>
              <a:t>2600 Yönetimin Artık (Bakiye) Riskleri Üstlenmesi</a:t>
            </a:r>
            <a:endParaRPr lang="tr-TR" altLang="tr-TR" sz="2400" dirty="0" smtClean="0"/>
          </a:p>
        </p:txBody>
      </p:sp>
      <p:sp>
        <p:nvSpPr>
          <p:cNvPr id="17410" name="Slayt Numarası Yer Tutucus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541433D-1AEE-4505-99CC-060954D8915B}" type="slidenum">
              <a:rPr lang="tr-TR" altLang="tr-TR" sz="1000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tr-TR" altLang="tr-TR" sz="1000" smtClean="0"/>
          </a:p>
        </p:txBody>
      </p:sp>
    </p:spTree>
    <p:extLst>
      <p:ext uri="{BB962C8B-B14F-4D97-AF65-F5344CB8AC3E}">
        <p14:creationId xmlns:p14="http://schemas.microsoft.com/office/powerpoint/2010/main" val="373729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ayt Numarası Yer Tutucusu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A3C98149-A7F8-4EFB-8743-CF60878F7E87}" type="slidenum">
              <a:rPr lang="tr-TR" altLang="tr-TR" sz="1000"/>
              <a:pPr algn="r" eaLnBrk="1" hangingPunct="1"/>
              <a:t>13</a:t>
            </a:fld>
            <a:endParaRPr lang="tr-TR" altLang="tr-TR" sz="100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115888"/>
            <a:ext cx="8229600" cy="855662"/>
          </a:xfrm>
        </p:spPr>
        <p:txBody>
          <a:bodyPr/>
          <a:lstStyle/>
          <a:p>
            <a:pPr algn="ctr" eaLnBrk="1" hangingPunct="1"/>
            <a:r>
              <a:rPr lang="tr-TR" altLang="tr-TR" sz="4000" dirty="0" smtClean="0">
                <a:solidFill>
                  <a:srgbClr val="FF0000"/>
                </a:solidFill>
              </a:rPr>
              <a:t>İç Denetim Süreci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160547388"/>
              </p:ext>
            </p:extLst>
          </p:nvPr>
        </p:nvGraphicFramePr>
        <p:xfrm>
          <a:off x="1068288" y="15252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8129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854968"/>
          </a:xfrm>
        </p:spPr>
        <p:txBody>
          <a:bodyPr/>
          <a:lstStyle/>
          <a:p>
            <a:pPr algn="ctr" eaLnBrk="1" hangingPunct="1"/>
            <a:r>
              <a:rPr lang="tr-TR" altLang="tr-TR" sz="4000" dirty="0" smtClean="0">
                <a:solidFill>
                  <a:srgbClr val="FF0000"/>
                </a:solidFill>
              </a:rPr>
              <a:t>İç Denetimin Yapılandırılması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0345150"/>
              </p:ext>
            </p:extLst>
          </p:nvPr>
        </p:nvGraphicFramePr>
        <p:xfrm>
          <a:off x="395288" y="1235075"/>
          <a:ext cx="8713787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458" name="Slayt Numarası Yer Tutucus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A7C45D9-56C1-4C4E-86C9-351558BE5AE9}" type="slidenum">
              <a:rPr lang="tr-TR" altLang="tr-TR" sz="1000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tr-TR" altLang="tr-TR" sz="1000" smtClean="0"/>
          </a:p>
        </p:txBody>
      </p:sp>
    </p:spTree>
    <p:extLst>
      <p:ext uri="{BB962C8B-B14F-4D97-AF65-F5344CB8AC3E}">
        <p14:creationId xmlns:p14="http://schemas.microsoft.com/office/powerpoint/2010/main" val="419480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854968"/>
          </a:xfrm>
        </p:spPr>
        <p:txBody>
          <a:bodyPr/>
          <a:lstStyle/>
          <a:p>
            <a:pPr algn="ctr" eaLnBrk="1" hangingPunct="1"/>
            <a:r>
              <a:rPr lang="tr-TR" altLang="tr-TR" sz="4000" dirty="0" smtClean="0">
                <a:solidFill>
                  <a:srgbClr val="FF0000"/>
                </a:solidFill>
              </a:rPr>
              <a:t>Sertifikasyon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255713"/>
            <a:ext cx="8713788" cy="54864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Arial" pitchFamily="34" charset="0"/>
              <a:buChar char="•"/>
            </a:pPr>
            <a:r>
              <a:rPr lang="tr-TR" altLang="tr-TR" dirty="0" smtClean="0"/>
              <a:t>İç denetimin dünyada kabul görmüş en önemli sertifikasyonu, </a:t>
            </a:r>
            <a:r>
              <a:rPr lang="tr-TR" altLang="tr-TR" b="1" dirty="0" smtClean="0"/>
              <a:t>İç Denetçi Sertifikası’dır. (CIA, Certified Internal Auditor)</a:t>
            </a:r>
          </a:p>
          <a:p>
            <a:pPr eaLnBrk="1" hangingPunct="1">
              <a:buClr>
                <a:schemeClr val="tx1"/>
              </a:buClr>
              <a:buFont typeface="Arial" pitchFamily="34" charset="0"/>
              <a:buChar char="•"/>
            </a:pPr>
            <a:r>
              <a:rPr lang="tr-TR" altLang="tr-TR" dirty="0" smtClean="0"/>
              <a:t>CIA, 1974 yılından beri IIA tarafından veriliyor. </a:t>
            </a:r>
          </a:p>
          <a:p>
            <a:pPr eaLnBrk="1" hangingPunct="1">
              <a:buClr>
                <a:schemeClr val="tx1"/>
              </a:buClr>
              <a:buFont typeface="Arial" pitchFamily="34" charset="0"/>
              <a:buChar char="•"/>
            </a:pPr>
            <a:r>
              <a:rPr lang="tr-TR" altLang="tr-TR" dirty="0" smtClean="0"/>
              <a:t>CIA sertifikası iç denetçinin mesleki yetkinliğini kanıtlıyor.</a:t>
            </a:r>
          </a:p>
          <a:p>
            <a:pPr eaLnBrk="1" hangingPunct="1">
              <a:buClr>
                <a:schemeClr val="tx1"/>
              </a:buClr>
              <a:buFont typeface="Arial" pitchFamily="34" charset="0"/>
              <a:buChar char="•"/>
            </a:pPr>
            <a:r>
              <a:rPr lang="tr-TR" altLang="tr-TR" dirty="0" smtClean="0"/>
              <a:t>İç denetimin nitelikli gerçekleştirilmesi için sertifikasyon gerekiyor.</a:t>
            </a:r>
          </a:p>
          <a:p>
            <a:pPr eaLnBrk="1" hangingPunct="1">
              <a:buClr>
                <a:schemeClr val="tx1"/>
              </a:buClr>
              <a:buFont typeface="Arial" pitchFamily="34" charset="0"/>
              <a:buChar char="•"/>
            </a:pPr>
            <a:r>
              <a:rPr lang="tr-TR" altLang="tr-TR" b="1" dirty="0" smtClean="0"/>
              <a:t>Zorunlu değil ama gerekli</a:t>
            </a:r>
          </a:p>
        </p:txBody>
      </p:sp>
      <p:sp>
        <p:nvSpPr>
          <p:cNvPr id="20482" name="Slayt Numarası Yer Tutucus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D0535C8-16A0-4376-8C51-09D01C9F914A}" type="slidenum">
              <a:rPr lang="tr-TR" altLang="tr-TR" sz="1000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tr-TR" altLang="tr-TR" sz="1000" smtClean="0"/>
          </a:p>
        </p:txBody>
      </p:sp>
      <p:pic>
        <p:nvPicPr>
          <p:cNvPr id="17410" name="Picture 2" descr="https://global.theiia.org/certification/PublishingImages/CIA-Key-Graphic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556" y="5373216"/>
            <a:ext cx="13335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19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pPr algn="ctr" eaLnBrk="1" hangingPunct="1"/>
            <a:r>
              <a:rPr lang="tr-TR" altLang="tr-TR" sz="4000" dirty="0" smtClean="0">
                <a:solidFill>
                  <a:srgbClr val="FF0000"/>
                </a:solidFill>
              </a:rPr>
              <a:t>Sertifikasyon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idx="1"/>
          </p:nvPr>
        </p:nvSpPr>
        <p:spPr>
          <a:xfrm>
            <a:off x="394716" y="1235075"/>
            <a:ext cx="8713788" cy="5486400"/>
          </a:xfrm>
        </p:spPr>
        <p:txBody>
          <a:bodyPr>
            <a:normAutofit/>
          </a:bodyPr>
          <a:lstStyle/>
          <a:p>
            <a:pPr eaLnBrk="1" hangingPunct="1">
              <a:buClr>
                <a:schemeClr val="tx1"/>
              </a:buClr>
              <a:buFontTx/>
              <a:buNone/>
            </a:pPr>
            <a:r>
              <a:rPr lang="tr-TR" altLang="tr-TR" b="1" dirty="0" smtClean="0"/>
              <a:t>IIA tarafından verilen diğer uzmanlık sertifikaları</a:t>
            </a:r>
          </a:p>
          <a:p>
            <a:pPr eaLnBrk="1" hangingPunct="1">
              <a:buClr>
                <a:schemeClr val="tx1"/>
              </a:buClr>
              <a:buFont typeface="Arial" pitchFamily="34" charset="0"/>
              <a:buChar char="•"/>
            </a:pPr>
            <a:r>
              <a:rPr lang="tr-TR" altLang="tr-TR" dirty="0" smtClean="0"/>
              <a:t>Sertifikalı Finansal Hizmetler Denetçisi (Certified Financial Services Auditor-CFSA), </a:t>
            </a:r>
          </a:p>
          <a:p>
            <a:pPr eaLnBrk="1" hangingPunct="1">
              <a:buClr>
                <a:schemeClr val="tx1"/>
              </a:buClr>
              <a:buFont typeface="Arial" pitchFamily="34" charset="0"/>
              <a:buChar char="•"/>
            </a:pPr>
            <a:r>
              <a:rPr lang="tr-TR" altLang="tr-TR" dirty="0" smtClean="0"/>
              <a:t>Kontrol Özdeğerlendirme Sertifikası (Certification in Control Self Assessment-CCSA), </a:t>
            </a:r>
          </a:p>
          <a:p>
            <a:pPr eaLnBrk="1" hangingPunct="1">
              <a:buClr>
                <a:schemeClr val="tx1"/>
              </a:buClr>
              <a:buFont typeface="Arial" pitchFamily="34" charset="0"/>
              <a:buChar char="•"/>
            </a:pPr>
            <a:r>
              <a:rPr lang="tr-TR" altLang="tr-TR" dirty="0" smtClean="0"/>
              <a:t>Sertifikalı Kamu Denetçisi (Certified Government Auditing Professional-CGAP) </a:t>
            </a:r>
          </a:p>
          <a:p>
            <a:pPr eaLnBrk="1" hangingPunct="1">
              <a:buClr>
                <a:schemeClr val="tx1"/>
              </a:buClr>
              <a:buFont typeface="Arial" pitchFamily="34" charset="0"/>
              <a:buChar char="•"/>
            </a:pPr>
            <a:r>
              <a:rPr lang="tr-TR" altLang="tr-TR" dirty="0" smtClean="0"/>
              <a:t>Risk Yönetimi Güvencesi Sertifikası (Certification in Risk Management Assurance -CRMA)</a:t>
            </a:r>
          </a:p>
        </p:txBody>
      </p:sp>
      <p:sp>
        <p:nvSpPr>
          <p:cNvPr id="21506" name="Slayt Numarası Yer Tutucus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CDC5B50-A2A5-4C1D-9D8F-1FCDE726C476}" type="slidenum">
              <a:rPr lang="tr-TR" altLang="tr-TR" sz="1000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tr-TR" altLang="tr-TR" sz="1000" smtClean="0"/>
          </a:p>
        </p:txBody>
      </p:sp>
      <p:pic>
        <p:nvPicPr>
          <p:cNvPr id="16386" name="Picture 2" descr="https://global.theiia.org/certification/PublishingImages/CFSA-Key-Graphic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12"/>
            <a:ext cx="13335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s://global.theiia.org/certification/PublishingImages/CGAP-Key-Graphic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0" y="4812"/>
            <a:ext cx="13335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34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854968"/>
          </a:xfrm>
        </p:spPr>
        <p:txBody>
          <a:bodyPr/>
          <a:lstStyle/>
          <a:p>
            <a:pPr algn="ctr" eaLnBrk="1" hangingPunct="1"/>
            <a:r>
              <a:rPr lang="tr-TR" altLang="tr-TR" sz="4000" dirty="0" smtClean="0">
                <a:solidFill>
                  <a:srgbClr val="FF0000"/>
                </a:solidFill>
              </a:rPr>
              <a:t>Sertifikasyon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idx="1"/>
          </p:nvPr>
        </p:nvSpPr>
        <p:spPr>
          <a:xfrm>
            <a:off x="394716" y="1235075"/>
            <a:ext cx="8713788" cy="54864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Arial" pitchFamily="34" charset="0"/>
              <a:buChar char="•"/>
            </a:pPr>
            <a:r>
              <a:rPr lang="tr-TR" altLang="tr-TR" b="1" dirty="0" smtClean="0"/>
              <a:t>Türkiye’den bu sınavlara TİDE aracılığıyla ve Türkçe olarak girilebiliyor. </a:t>
            </a:r>
          </a:p>
          <a:p>
            <a:pPr eaLnBrk="1" hangingPunct="1">
              <a:buClr>
                <a:schemeClr val="tx1"/>
              </a:buClr>
              <a:buFont typeface="Arial" pitchFamily="34" charset="0"/>
              <a:buChar char="•"/>
            </a:pPr>
            <a:r>
              <a:rPr lang="tr-TR" altLang="tr-TR" dirty="0" smtClean="0"/>
              <a:t>Mevcut durumda Türkiye’de </a:t>
            </a:r>
            <a:r>
              <a:rPr lang="tr-TR" altLang="tr-TR" smtClean="0"/>
              <a:t>yaklaşık 740 </a:t>
            </a:r>
            <a:r>
              <a:rPr lang="tr-TR" altLang="tr-TR" dirty="0" smtClean="0"/>
              <a:t>meslektaşımızda CIA sertifikası bulunuyor. Toplamda ise </a:t>
            </a:r>
            <a:r>
              <a:rPr lang="tr-TR" altLang="tr-TR" b="1" smtClean="0"/>
              <a:t>yaklaşık 2.054 </a:t>
            </a:r>
            <a:r>
              <a:rPr lang="tr-TR" altLang="tr-TR" b="1" dirty="0" smtClean="0"/>
              <a:t>meslektaşımız bu uzmanlık sertifikalarına sahip.</a:t>
            </a:r>
          </a:p>
          <a:p>
            <a:pPr eaLnBrk="1" hangingPunct="1">
              <a:buClr>
                <a:schemeClr val="tx1"/>
              </a:buClr>
              <a:buFont typeface="Arial" pitchFamily="34" charset="0"/>
              <a:buChar char="•"/>
            </a:pPr>
            <a:r>
              <a:rPr lang="tr-TR" altLang="tr-TR" dirty="0" smtClean="0"/>
              <a:t>Bu sertifikaların yanı sıra Bilgi Sistemleri Denetçisi (Certified Information Systems Auditor-</a:t>
            </a:r>
            <a:r>
              <a:rPr lang="tr-TR" altLang="tr-TR" b="1" dirty="0" smtClean="0"/>
              <a:t>CISA), SPK Lisansları</a:t>
            </a:r>
            <a:r>
              <a:rPr lang="tr-TR" altLang="tr-TR" dirty="0" smtClean="0"/>
              <a:t> gibi sertifikalar da iç denetçiler için önemli.</a:t>
            </a:r>
          </a:p>
        </p:txBody>
      </p:sp>
      <p:sp>
        <p:nvSpPr>
          <p:cNvPr id="22530" name="Slayt Numarası Yer Tutucus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E31B34C-F9F6-4C52-8593-A207F1ED34E1}" type="slidenum">
              <a:rPr lang="tr-TR" altLang="tr-TR" sz="1000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tr-TR" altLang="tr-TR" sz="1000" smtClean="0"/>
          </a:p>
        </p:txBody>
      </p:sp>
    </p:spTree>
    <p:extLst>
      <p:ext uri="{BB962C8B-B14F-4D97-AF65-F5344CB8AC3E}">
        <p14:creationId xmlns:p14="http://schemas.microsoft.com/office/powerpoint/2010/main" val="124023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ayt Numarası Yer Tutucusu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BD32E6DA-E73F-4830-BEBF-8F9913B7E0F1}" type="slidenum">
              <a:rPr lang="tr-TR" altLang="tr-TR" sz="1000"/>
              <a:pPr algn="r" eaLnBrk="1" hangingPunct="1"/>
              <a:t>18</a:t>
            </a:fld>
            <a:endParaRPr lang="tr-TR" altLang="tr-TR" sz="100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5888"/>
            <a:ext cx="8229600" cy="85566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tr-TR" altLang="tr-TR" sz="4000" dirty="0" smtClean="0">
                <a:solidFill>
                  <a:srgbClr val="FF0000"/>
                </a:solidFill>
              </a:rPr>
              <a:t>İç Denetimin Ülkemizdeki Gelişimi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30213" y="1235075"/>
            <a:ext cx="8713787" cy="5486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tr-TR" sz="2800" b="1" dirty="0" smtClean="0"/>
              <a:t>Bankacılık </a:t>
            </a:r>
            <a:r>
              <a:rPr lang="tr-TR" sz="2800" dirty="0" smtClean="0"/>
              <a:t>(Bankacılık Kanunu ve BDDK düzenlemeleri)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tr-TR" sz="2800" b="1" dirty="0" smtClean="0"/>
              <a:t>Sermaye Piyasaları </a:t>
            </a:r>
            <a:r>
              <a:rPr lang="tr-TR" sz="2800" dirty="0" smtClean="0"/>
              <a:t>(Sermaye Piyasası Kanunu ve SPK düzenlemeleri)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tr-TR" sz="2800" b="1" dirty="0" smtClean="0"/>
              <a:t>Sigortacılık</a:t>
            </a:r>
            <a:r>
              <a:rPr lang="tr-TR" sz="2800" dirty="0" smtClean="0"/>
              <a:t> (Hazine Müsteşarlığı düzenlemeleri)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tr-TR" sz="2800" b="1" dirty="0" smtClean="0"/>
              <a:t>Kara parayla mücadele </a:t>
            </a:r>
            <a:r>
              <a:rPr lang="tr-TR" sz="2800" dirty="0" smtClean="0"/>
              <a:t>(Suç gelirlerinin ve terörün finansmanının önlenmesi mevzuatı ve MASAK düzenlemeleri)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tr-TR" sz="2800" b="1" dirty="0" smtClean="0"/>
              <a:t>Kamu </a:t>
            </a:r>
            <a:r>
              <a:rPr lang="tr-TR" sz="2800" dirty="0" smtClean="0"/>
              <a:t>(Kamu Mali Yönetimi Kontrol Kanunu ve İDKK düzenlemeleri)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tr-TR" sz="2800" b="1" dirty="0" smtClean="0"/>
              <a:t>Dernekler, STK’lar, Kulüpler</a:t>
            </a:r>
            <a:r>
              <a:rPr lang="tr-TR" sz="2800" dirty="0" smtClean="0"/>
              <a:t> (Dernekler Kanunu)</a:t>
            </a:r>
            <a:endParaRPr lang="tr-TR" altLang="tr-TR" sz="2800" dirty="0" smtClean="0"/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tr-TR" sz="2800" b="1" dirty="0" smtClean="0"/>
              <a:t>Yeni Türk Ticaret Kanunu </a:t>
            </a:r>
            <a:r>
              <a:rPr lang="tr-TR" sz="2800" dirty="0" smtClean="0"/>
              <a:t>reel sektörde de iç denetimin önemini artırdı.</a:t>
            </a:r>
          </a:p>
        </p:txBody>
      </p:sp>
    </p:spTree>
    <p:extLst>
      <p:ext uri="{BB962C8B-B14F-4D97-AF65-F5344CB8AC3E}">
        <p14:creationId xmlns:p14="http://schemas.microsoft.com/office/powerpoint/2010/main" val="319273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ayt Numarası Yer Tutucusu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BD32E6DA-E73F-4830-BEBF-8F9913B7E0F1}" type="slidenum">
              <a:rPr lang="tr-TR" altLang="tr-TR" sz="1000"/>
              <a:pPr algn="r" eaLnBrk="1" hangingPunct="1"/>
              <a:t>19</a:t>
            </a:fld>
            <a:endParaRPr lang="tr-TR" altLang="tr-TR" sz="100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115888"/>
            <a:ext cx="8229600" cy="85566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tr-TR" altLang="tr-TR" sz="4000" dirty="0" smtClean="0">
                <a:solidFill>
                  <a:srgbClr val="FF0000"/>
                </a:solidFill>
              </a:rPr>
              <a:t>İç Denetimin Ülkemizdeki Gelişimi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8163" y="1450975"/>
            <a:ext cx="8605837" cy="471487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tr-TR" dirty="0" smtClean="0"/>
              <a:t>Ülkemizde bir çok sektörde </a:t>
            </a:r>
            <a:r>
              <a:rPr lang="tr-TR" b="1" dirty="0" smtClean="0"/>
              <a:t>iç denetim zorunlu</a:t>
            </a:r>
            <a:r>
              <a:rPr lang="tr-TR" dirty="0" smtClean="0"/>
              <a:t> olarak uygulanıyor.</a:t>
            </a:r>
            <a:endParaRPr lang="tr-TR" b="1" dirty="0" smtClean="0"/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</a:pPr>
            <a:endParaRPr lang="tr-TR" dirty="0"/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tr-TR" dirty="0" smtClean="0"/>
              <a:t>İç denetimin zorunlu olmadığı bir çok kuruluş ise </a:t>
            </a:r>
            <a:r>
              <a:rPr lang="tr-TR" b="1" dirty="0" smtClean="0"/>
              <a:t>ihtiyaçları nedeniyle ya iç denetçi istihdam ediyor ya da bu hizmeti dışarıdan uzmanlardan alıyor. (KOBİ’ler, Aile Şirketleri vb.)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</a:pPr>
            <a:endParaRPr lang="tr-TR" dirty="0"/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tr-TR" dirty="0" smtClean="0"/>
              <a:t>İç denetim birimi kuran, iç denetçi istihdam eden veya dışarıdan bu hizmeti alan kuruluş sayısı günden güne artıyor.</a:t>
            </a:r>
          </a:p>
        </p:txBody>
      </p:sp>
    </p:spTree>
    <p:extLst>
      <p:ext uri="{BB962C8B-B14F-4D97-AF65-F5344CB8AC3E}">
        <p14:creationId xmlns:p14="http://schemas.microsoft.com/office/powerpoint/2010/main" val="309915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16632"/>
            <a:ext cx="8229600" cy="936104"/>
          </a:xfrm>
        </p:spPr>
        <p:txBody>
          <a:bodyPr/>
          <a:lstStyle/>
          <a:p>
            <a:pPr algn="ctr" eaLnBrk="1" hangingPunct="1"/>
            <a:r>
              <a:rPr lang="tr-TR" altLang="tr-TR" sz="4000" dirty="0" smtClean="0">
                <a:solidFill>
                  <a:srgbClr val="FF0000"/>
                </a:solidFill>
              </a:rPr>
              <a:t>İç Denetimin Tanımı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412875"/>
            <a:ext cx="8424862" cy="4943475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tr-TR" dirty="0" smtClean="0"/>
              <a:t>Bir kurumun </a:t>
            </a:r>
            <a:r>
              <a:rPr lang="tr-TR" b="1" dirty="0" smtClean="0"/>
              <a:t>faaliyetlerini geliştirmek ve onlara değer katmak amacını güden bağımsız ve objektif bir güvence ve danışmanlık </a:t>
            </a:r>
            <a:r>
              <a:rPr lang="tr-TR" dirty="0" smtClean="0"/>
              <a:t>faaliyetidir.</a:t>
            </a:r>
          </a:p>
          <a:p>
            <a:pPr eaLnBrk="1" fontAlgn="auto" hangingPunct="1"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tr-TR" dirty="0" smtClean="0"/>
          </a:p>
          <a:p>
            <a:pPr eaLnBrk="1" fontAlgn="auto" hangingPunct="1"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tr-TR" dirty="0" smtClean="0"/>
              <a:t>İç denetim faaliyeti, kurumun </a:t>
            </a:r>
            <a:r>
              <a:rPr lang="tr-TR" b="1" dirty="0" smtClean="0"/>
              <a:t>risk yönetim, kontrol ve kurumsal yönetim süreçlerinin </a:t>
            </a:r>
            <a:r>
              <a:rPr lang="tr-TR" dirty="0" smtClean="0"/>
              <a:t>etkinliğini değerlendirmek ve geliştirmek amacına yönelik </a:t>
            </a:r>
            <a:r>
              <a:rPr lang="tr-TR" b="1" dirty="0" smtClean="0"/>
              <a:t>sistemli ve disiplinli bir yaklaşımla</a:t>
            </a:r>
            <a:r>
              <a:rPr lang="tr-TR" dirty="0" smtClean="0"/>
              <a:t> kurumun hedeflerine ulaşmasına yardımcı olur.</a:t>
            </a:r>
          </a:p>
        </p:txBody>
      </p:sp>
      <p:sp>
        <p:nvSpPr>
          <p:cNvPr id="4098" name="Slayt Numarası Yer Tutucus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AA5DB01-EE01-4532-894C-8117AC5B8ADD}" type="slidenum">
              <a:rPr lang="tr-TR" altLang="tr-TR" sz="1000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tr-TR" altLang="tr-TR" sz="1000" smtClean="0"/>
          </a:p>
        </p:txBody>
      </p:sp>
    </p:spTree>
    <p:extLst>
      <p:ext uri="{BB962C8B-B14F-4D97-AF65-F5344CB8AC3E}">
        <p14:creationId xmlns:p14="http://schemas.microsoft.com/office/powerpoint/2010/main" val="153556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ayt Numarası Yer Tutucusu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A33EB638-765C-47D5-9C10-CE862255999B}" type="slidenum">
              <a:rPr lang="tr-TR" altLang="tr-TR" sz="1000"/>
              <a:pPr algn="r" eaLnBrk="1" hangingPunct="1"/>
              <a:t>20</a:t>
            </a:fld>
            <a:endParaRPr lang="tr-TR" altLang="tr-TR" sz="100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92075"/>
            <a:ext cx="8229600" cy="114300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altLang="tr-TR" sz="4000" dirty="0" smtClean="0">
                <a:solidFill>
                  <a:srgbClr val="FF0000"/>
                </a:solidFill>
              </a:rPr>
              <a:t>Uluslararası İç Denetçiler </a:t>
            </a:r>
            <a:br>
              <a:rPr lang="tr-TR" altLang="tr-TR" sz="4000" dirty="0" smtClean="0">
                <a:solidFill>
                  <a:srgbClr val="FF0000"/>
                </a:solidFill>
              </a:rPr>
            </a:br>
            <a:r>
              <a:rPr lang="tr-TR" altLang="tr-TR" sz="4000" dirty="0" smtClean="0">
                <a:solidFill>
                  <a:srgbClr val="FF0000"/>
                </a:solidFill>
              </a:rPr>
              <a:t>Enstitüsü (IIA)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30213" y="1235075"/>
            <a:ext cx="8713787" cy="54864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tr-TR" altLang="tr-TR" sz="2400" dirty="0" smtClean="0"/>
              <a:t>1941 yılında kuruldu, merkezi ABD’de</a:t>
            </a:r>
          </a:p>
          <a:p>
            <a:pPr eaLnBrk="1" fontAlgn="auto" hangingPunct="1"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tr-TR" altLang="tr-TR" sz="2400" smtClean="0"/>
              <a:t>170 </a:t>
            </a:r>
            <a:r>
              <a:rPr lang="tr-TR" altLang="tr-TR" sz="2400" dirty="0" smtClean="0"/>
              <a:t>üye ülke</a:t>
            </a:r>
          </a:p>
          <a:p>
            <a:pPr eaLnBrk="1" fontAlgn="auto" hangingPunct="1"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tr-TR" altLang="tr-TR" sz="2400" dirty="0" smtClean="0"/>
              <a:t>108 ulusal enstitü</a:t>
            </a:r>
          </a:p>
          <a:p>
            <a:pPr eaLnBrk="1" fontAlgn="auto" hangingPunct="1"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tr-TR" altLang="tr-TR" sz="2400" dirty="0" smtClean="0"/>
              <a:t>180.000 üye</a:t>
            </a:r>
          </a:p>
          <a:p>
            <a:pPr eaLnBrk="1" fontAlgn="auto" hangingPunct="1"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tr-TR" altLang="tr-TR" sz="2400" dirty="0" smtClean="0"/>
              <a:t>600 çalışan</a:t>
            </a:r>
          </a:p>
          <a:p>
            <a:pPr eaLnBrk="1" fontAlgn="auto" hangingPunct="1"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tr-TR" altLang="tr-TR" sz="2400" dirty="0" smtClean="0"/>
              <a:t>Tüm dünyada 144.000 sertifikalı iç denetçi</a:t>
            </a:r>
          </a:p>
          <a:p>
            <a:pPr eaLnBrk="1" fontAlgn="auto" hangingPunct="1"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tr-TR" altLang="tr-TR" sz="2400" dirty="0" smtClean="0"/>
              <a:t>Sertifika </a:t>
            </a:r>
            <a:r>
              <a:rPr lang="tr-TR" altLang="tr-TR" sz="2400" smtClean="0"/>
              <a:t>Programları </a:t>
            </a:r>
          </a:p>
          <a:p>
            <a:pPr eaLnBrk="1" fontAlgn="auto" hangingPunct="1"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tr-TR" altLang="tr-TR" sz="2400" smtClean="0"/>
              <a:t>İç </a:t>
            </a:r>
            <a:r>
              <a:rPr lang="tr-TR" altLang="tr-TR" sz="2400" dirty="0" smtClean="0"/>
              <a:t>Denetim Standartları</a:t>
            </a:r>
          </a:p>
          <a:p>
            <a:pPr eaLnBrk="1" fontAlgn="auto" hangingPunct="1"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tr-TR" altLang="tr-TR" sz="2400" dirty="0" smtClean="0"/>
              <a:t>Konferanslar</a:t>
            </a:r>
          </a:p>
          <a:p>
            <a:pPr eaLnBrk="1" fontAlgn="auto" hangingPunct="1"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tr-TR" altLang="tr-TR" sz="2400" dirty="0" smtClean="0"/>
              <a:t>Yayıncılık</a:t>
            </a:r>
          </a:p>
          <a:p>
            <a:pPr eaLnBrk="1" fontAlgn="auto" hangingPunct="1"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tr-TR" altLang="tr-TR" sz="2400" dirty="0" smtClean="0"/>
              <a:t>Rehberlik</a:t>
            </a:r>
          </a:p>
        </p:txBody>
      </p:sp>
      <p:pic>
        <p:nvPicPr>
          <p:cNvPr id="24581" name="Picture 8" descr="http://beedie.sfu.ca/bbaportal/wp-content/uploads/2012/02/IIA_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271" y="476672"/>
            <a:ext cx="16002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10" descr="https://na.theiia.org/news/PublishingImages/IIA-Flag-INCOSA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285" y="2204864"/>
            <a:ext cx="2184404" cy="1638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239" y="4437112"/>
            <a:ext cx="2875263" cy="191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44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ayt Numarası Yer Tutucusu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B9AB3532-AF04-4F50-953B-5D6C92D52167}" type="slidenum">
              <a:rPr lang="tr-TR" altLang="tr-TR" sz="1000"/>
              <a:pPr algn="r" eaLnBrk="1" hangingPunct="1"/>
              <a:t>21</a:t>
            </a:fld>
            <a:endParaRPr lang="tr-TR" altLang="tr-TR" sz="100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115888"/>
            <a:ext cx="8229600" cy="85566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tr-TR" altLang="tr-TR" sz="4000" dirty="0" smtClean="0">
                <a:solidFill>
                  <a:srgbClr val="FF0000"/>
                </a:solidFill>
              </a:rPr>
              <a:t>Türkiye İç Denetim Enstitüsü (TİDE)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30213" y="1235075"/>
            <a:ext cx="8713787" cy="54864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tr-TR" altLang="tr-TR" sz="2200" dirty="0" smtClean="0"/>
              <a:t>19 Eylül 1995 tarihinde kuruldu.</a:t>
            </a:r>
          </a:p>
          <a:p>
            <a:pPr eaLnBrk="1" fontAlgn="auto" hangingPunct="1"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tr-TR" altLang="tr-TR" sz="2200" dirty="0" smtClean="0"/>
              <a:t>1996 yılında IIA ve Avrupa Konfederasyonu’na üye oldu.</a:t>
            </a:r>
          </a:p>
          <a:p>
            <a:pPr eaLnBrk="1" fontAlgn="auto" hangingPunct="1"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tr-TR" altLang="tr-TR" sz="2200" dirty="0" smtClean="0"/>
              <a:t>800’den fazla kurumu temsil eden </a:t>
            </a:r>
            <a:r>
              <a:rPr lang="tr-TR" altLang="tr-TR" sz="2200" smtClean="0"/>
              <a:t>yaklaşık 2.700 </a:t>
            </a:r>
            <a:r>
              <a:rPr lang="tr-TR" altLang="tr-TR" sz="2200" dirty="0" smtClean="0"/>
              <a:t>üye</a:t>
            </a:r>
          </a:p>
          <a:p>
            <a:pPr eaLnBrk="1" fontAlgn="auto" hangingPunct="1"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tr-TR" altLang="tr-TR" sz="2200" smtClean="0"/>
              <a:t>Uluslararası </a:t>
            </a:r>
            <a:r>
              <a:rPr lang="tr-TR" altLang="tr-TR" sz="2200" dirty="0" smtClean="0"/>
              <a:t>İç Denetim Standartlarının Türkçe'ye çevrilmesi ve yayımı</a:t>
            </a:r>
          </a:p>
          <a:p>
            <a:pPr eaLnBrk="1" fontAlgn="auto" hangingPunct="1"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tr-TR" altLang="tr-TR" sz="2200" dirty="0" smtClean="0"/>
              <a:t>Sertifika sınavlarına aracılık</a:t>
            </a:r>
          </a:p>
          <a:p>
            <a:pPr fontAlgn="auto"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tr-TR" altLang="tr-TR" sz="2200" dirty="0" smtClean="0"/>
              <a:t>Eğitimler, Mesleki </a:t>
            </a:r>
            <a:r>
              <a:rPr lang="tr-TR" altLang="tr-TR" sz="2200" dirty="0"/>
              <a:t>Gelişim </a:t>
            </a:r>
            <a:r>
              <a:rPr lang="tr-TR" altLang="tr-TR" sz="2200" dirty="0" smtClean="0"/>
              <a:t>Akademisi</a:t>
            </a:r>
          </a:p>
          <a:p>
            <a:pPr fontAlgn="auto"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tr-TR" altLang="tr-TR" sz="2200" smtClean="0"/>
              <a:t>Uluslararası Türkiye İç </a:t>
            </a:r>
            <a:r>
              <a:rPr lang="tr-TR" altLang="tr-TR" sz="2200" dirty="0" smtClean="0"/>
              <a:t>Denetim Kongreleri</a:t>
            </a:r>
          </a:p>
          <a:p>
            <a:pPr eaLnBrk="1" fontAlgn="auto" hangingPunct="1"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tr-TR" altLang="tr-TR" sz="2200" smtClean="0"/>
              <a:t>Kamu </a:t>
            </a:r>
            <a:r>
              <a:rPr lang="tr-TR" altLang="tr-TR" sz="2200"/>
              <a:t>K</a:t>
            </a:r>
            <a:r>
              <a:rPr lang="tr-TR" altLang="tr-TR" sz="2200" smtClean="0"/>
              <a:t>onferansısları, Akademik Forumlar, Gelecek Zirveleri</a:t>
            </a:r>
            <a:endParaRPr lang="tr-TR" altLang="tr-TR" sz="2200" dirty="0" smtClean="0"/>
          </a:p>
          <a:p>
            <a:pPr eaLnBrk="1" fontAlgn="auto" hangingPunct="1"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tr-TR" altLang="tr-TR" sz="2200" dirty="0" smtClean="0"/>
              <a:t>Mesleki toplantı, seminer ve sempozyumlar</a:t>
            </a:r>
          </a:p>
          <a:p>
            <a:pPr eaLnBrk="1" fontAlgn="auto" hangingPunct="1"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tr-TR" altLang="tr-TR" sz="2200" dirty="0" smtClean="0"/>
              <a:t>Mesleki düzenlemelere katkı</a:t>
            </a:r>
          </a:p>
          <a:p>
            <a:pPr eaLnBrk="1" fontAlgn="auto" hangingPunct="1"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tr-TR" altLang="tr-TR" sz="2200" dirty="0" smtClean="0"/>
              <a:t>Yayıncılık, İç Denetim Dergisi, kitaplar, bültenler, sosyal medya</a:t>
            </a:r>
          </a:p>
          <a:p>
            <a:pPr eaLnBrk="1" fontAlgn="auto" hangingPunct="1"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tr-TR" altLang="tr-TR" sz="2200" dirty="0" smtClean="0"/>
              <a:t>Akademik ilişkiler</a:t>
            </a:r>
            <a:r>
              <a:rPr lang="tr-TR" altLang="tr-TR" sz="2200" smtClean="0"/>
              <a:t>, Üniversite </a:t>
            </a:r>
            <a:r>
              <a:rPr lang="tr-TR" altLang="tr-TR" sz="2200" dirty="0" smtClean="0"/>
              <a:t>Denetim Kulüpleri</a:t>
            </a:r>
          </a:p>
          <a:p>
            <a:pPr eaLnBrk="1" fontAlgn="auto" hangingPunct="1"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tr-TR" altLang="tr-TR" sz="2200" dirty="0" smtClean="0"/>
              <a:t>İç denetim farkındalık ödülleri, Genç bakış yarışması</a:t>
            </a:r>
          </a:p>
        </p:txBody>
      </p:sp>
      <p:pic>
        <p:nvPicPr>
          <p:cNvPr id="25605" name="Picture 4" descr="http://biz.sirkethaberleri.com/files/company/3667/headline_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925" y="1052513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141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ayt Numarası Yer Tutucusu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E4BF10F5-45FA-4C71-8647-3110DF66B0EB}" type="slidenum">
              <a:rPr lang="tr-TR" altLang="tr-TR" sz="1000"/>
              <a:pPr algn="r" eaLnBrk="1" hangingPunct="1"/>
              <a:t>22</a:t>
            </a:fld>
            <a:endParaRPr lang="tr-TR" altLang="tr-TR" sz="100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115888"/>
            <a:ext cx="8229600" cy="85566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tr-TR" altLang="tr-TR" sz="4000" dirty="0">
                <a:solidFill>
                  <a:srgbClr val="FF0000"/>
                </a:solidFill>
              </a:rPr>
              <a:t>Türkiye İç Denetim Enstitüsü (TİDE)</a:t>
            </a:r>
            <a:endParaRPr lang="tr-TR" altLang="tr-TR" sz="4000" dirty="0" smtClean="0">
              <a:solidFill>
                <a:srgbClr val="FF0000"/>
              </a:solidFill>
            </a:endParaRP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30213" y="1235075"/>
            <a:ext cx="8713787" cy="5486400"/>
          </a:xfrm>
        </p:spPr>
        <p:txBody>
          <a:bodyPr/>
          <a:lstStyle/>
          <a:p>
            <a:pPr marL="0" indent="0" eaLnBrk="1" hangingPunct="1">
              <a:buClr>
                <a:schemeClr val="tx1"/>
              </a:buClr>
              <a:buNone/>
            </a:pPr>
            <a:r>
              <a:rPr lang="tr-TR" altLang="tr-TR" sz="2800" b="1" dirty="0" smtClean="0"/>
              <a:t>Kurullar:</a:t>
            </a:r>
            <a:r>
              <a:rPr lang="tr-TR" altLang="tr-TR" sz="2800" dirty="0" smtClean="0"/>
              <a:t> Yönetim Kurulu, Denetleme Kurulu, Etik Kurulu ve Danışma Kurulu</a:t>
            </a:r>
            <a:endParaRPr lang="tr-TR" altLang="tr-TR" sz="2800" b="1" dirty="0" smtClean="0"/>
          </a:p>
          <a:p>
            <a:pPr marL="0" indent="0" eaLnBrk="1" hangingPunct="1">
              <a:buClr>
                <a:schemeClr val="tx1"/>
              </a:buClr>
              <a:buNone/>
            </a:pPr>
            <a:r>
              <a:rPr lang="tr-TR" altLang="tr-TR" sz="2800" b="1" dirty="0" smtClean="0"/>
              <a:t>Ofis: </a:t>
            </a:r>
            <a:r>
              <a:rPr lang="tr-TR" altLang="tr-TR" sz="2800" dirty="0" smtClean="0"/>
              <a:t>Genel Müdür ve Ofis çalışanları</a:t>
            </a:r>
            <a:endParaRPr lang="tr-TR" altLang="tr-TR" sz="2800" b="1" dirty="0" smtClean="0"/>
          </a:p>
          <a:p>
            <a:pPr marL="0" indent="0" eaLnBrk="1" hangingPunct="1">
              <a:buClr>
                <a:schemeClr val="tx1"/>
              </a:buClr>
              <a:buNone/>
            </a:pPr>
            <a:r>
              <a:rPr lang="tr-TR" altLang="tr-TR" sz="2800" b="1" dirty="0" smtClean="0"/>
              <a:t>Çalışma Komiteleri:</a:t>
            </a:r>
            <a:r>
              <a:rPr lang="tr-TR" altLang="tr-TR" sz="2800" dirty="0" smtClean="0"/>
              <a:t>  Standartlar ve Kalite Güvence, Sertifikasyon, Kongre, Yayın, Kurumsal İletişim, Akademik İlişkiler, Mesleki Düzenlemeler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887" y="4005064"/>
            <a:ext cx="4256353" cy="2836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151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ayt Numarası Yer Tutucusu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9B33E82-4517-4290-9426-13FDD0B3F7B4}" type="slidenum">
              <a:rPr lang="tr-TR" altLang="tr-TR" sz="1000"/>
              <a:pPr algn="r" eaLnBrk="1" hangingPunct="1"/>
              <a:t>23</a:t>
            </a:fld>
            <a:endParaRPr lang="tr-TR" altLang="tr-TR" sz="100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5888"/>
            <a:ext cx="8229600" cy="85566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tr-TR" altLang="tr-TR" sz="4000" dirty="0" smtClean="0">
                <a:solidFill>
                  <a:srgbClr val="FF0000"/>
                </a:solidFill>
              </a:rPr>
              <a:t>Türkiye İç Denetim Enstitüsü (TİDE)</a:t>
            </a:r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04" y="1125538"/>
            <a:ext cx="3960564" cy="2632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442" y="2956343"/>
            <a:ext cx="2763838" cy="183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" descr="http://www.tide.org.tr/uploads/16KongreFoto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652" y="1125538"/>
            <a:ext cx="2614612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5" descr="http://okulsel.net/pars_docs/refs/78/77002/77002_html_m595079ff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077459"/>
            <a:ext cx="2088232" cy="1359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Resim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14" y="5883064"/>
            <a:ext cx="4701282" cy="8984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3" name="Picture 4" descr="http://www.tide.org.tr/uploads/SAM170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82" y="3858043"/>
            <a:ext cx="2807858" cy="187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2" descr="C:\Users\Hp\AppData\Local\Microsoft\Windows\Temporary Internet Files\Content.Outlook\CTOPA2KW\DSC_07071.jpeg"/>
          <p:cNvPicPr>
            <a:picLocks noGrp="1"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658" y="4869160"/>
            <a:ext cx="2890838" cy="191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103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120" y="4086026"/>
            <a:ext cx="1095848" cy="1550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15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818" y="4861086"/>
            <a:ext cx="1378334" cy="919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D:\Belgelerim\YararliDosyalar\Onem\Calismalarim\Kitaplar\05_TIDE_Kurumsal_Tarih_Kitabi\Gorseller\Kapak-494-280-1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808" y="2564904"/>
            <a:ext cx="1717688" cy="200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41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ayt Numarası Yer Tutucusu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E4BF10F5-45FA-4C71-8647-3110DF66B0EB}" type="slidenum">
              <a:rPr lang="tr-TR" altLang="tr-TR" sz="1000"/>
              <a:pPr algn="r" eaLnBrk="1" hangingPunct="1"/>
              <a:t>24</a:t>
            </a:fld>
            <a:endParaRPr lang="tr-TR" altLang="tr-TR" sz="100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92075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tr-TR" altLang="tr-TR" sz="4000" dirty="0">
                <a:solidFill>
                  <a:srgbClr val="FF0000"/>
                </a:solidFill>
              </a:rPr>
              <a:t>Meslek Mensupları İçin </a:t>
            </a:r>
            <a:br>
              <a:rPr lang="tr-TR" altLang="tr-TR" sz="4000" dirty="0">
                <a:solidFill>
                  <a:srgbClr val="FF0000"/>
                </a:solidFill>
              </a:rPr>
            </a:br>
            <a:r>
              <a:rPr lang="tr-TR" altLang="tr-TR" sz="4000" dirty="0">
                <a:solidFill>
                  <a:srgbClr val="FF0000"/>
                </a:solidFill>
              </a:rPr>
              <a:t>İç Denetim Fırsatları</a:t>
            </a:r>
            <a:endParaRPr lang="tr-TR" altLang="tr-TR" sz="4000" dirty="0" smtClean="0">
              <a:solidFill>
                <a:srgbClr val="FF0000"/>
              </a:solidFill>
            </a:endParaRP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398588"/>
            <a:ext cx="8534400" cy="4957762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Arial" pitchFamily="34" charset="0"/>
              <a:buChar char="•"/>
            </a:pPr>
            <a:r>
              <a:rPr lang="tr-TR" altLang="tr-TR" dirty="0" smtClean="0"/>
              <a:t>Meslek mensupları iç denetimin </a:t>
            </a:r>
            <a:r>
              <a:rPr lang="tr-TR" altLang="tr-TR" b="1" dirty="0" smtClean="0"/>
              <a:t>zorunlu olduğu sektörlerde </a:t>
            </a:r>
            <a:r>
              <a:rPr lang="tr-TR" altLang="tr-TR" b="1" u="sng" dirty="0" smtClean="0"/>
              <a:t>bağımlı olarak görev alabilir</a:t>
            </a:r>
            <a:r>
              <a:rPr lang="tr-TR" altLang="tr-TR" b="1" dirty="0" smtClean="0"/>
              <a:t>. (İç denetim yöneticisi veya iç denetçi)</a:t>
            </a:r>
            <a:endParaRPr lang="tr-TR" altLang="tr-TR" dirty="0" smtClean="0"/>
          </a:p>
          <a:p>
            <a:pPr eaLnBrk="1" hangingPunct="1">
              <a:buClr>
                <a:schemeClr val="tx1"/>
              </a:buClr>
              <a:buFont typeface="Arial" pitchFamily="34" charset="0"/>
              <a:buChar char="•"/>
            </a:pPr>
            <a:r>
              <a:rPr lang="tr-TR" altLang="tr-TR" dirty="0" smtClean="0"/>
              <a:t>İç denetimin </a:t>
            </a:r>
            <a:r>
              <a:rPr lang="tr-TR" altLang="tr-TR" b="1" dirty="0" smtClean="0"/>
              <a:t>zorunlu olmadığı kuruluşlara ise </a:t>
            </a:r>
            <a:r>
              <a:rPr lang="tr-TR" altLang="tr-TR" b="1" u="sng" dirty="0" smtClean="0"/>
              <a:t>dış kaynak veya eş kaynak yöntemiyle hizmet verebilir, danışmanlık yapabilir</a:t>
            </a:r>
            <a:r>
              <a:rPr lang="tr-TR" altLang="tr-TR" b="1" dirty="0" smtClean="0"/>
              <a:t>.</a:t>
            </a:r>
            <a:endParaRPr lang="tr-TR" altLang="tr-TR" b="1" dirty="0"/>
          </a:p>
          <a:p>
            <a:pPr eaLnBrk="1" hangingPunct="1">
              <a:buClr>
                <a:schemeClr val="tx1"/>
              </a:buClr>
              <a:buFont typeface="Arial" pitchFamily="34" charset="0"/>
              <a:buChar char="•"/>
            </a:pPr>
            <a:r>
              <a:rPr lang="tr-TR" altLang="tr-TR" b="1" dirty="0" smtClean="0"/>
              <a:t>İç denetim alanında faaliyet gösteren şirket kurabilir</a:t>
            </a:r>
            <a:r>
              <a:rPr lang="tr-TR" altLang="tr-TR" dirty="0" smtClean="0"/>
              <a:t>, mevcut şirketlere ortak olabilir veya çalışabilir.</a:t>
            </a:r>
          </a:p>
        </p:txBody>
      </p:sp>
    </p:spTree>
    <p:extLst>
      <p:ext uri="{BB962C8B-B14F-4D97-AF65-F5344CB8AC3E}">
        <p14:creationId xmlns:p14="http://schemas.microsoft.com/office/powerpoint/2010/main" val="293867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ayt Numarası Yer Tutucusu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614CD071-2A5F-4F4B-81C4-5EE7A727CC1A}" type="slidenum">
              <a:rPr lang="tr-TR" altLang="tr-TR" sz="1000"/>
              <a:pPr algn="r" eaLnBrk="1" hangingPunct="1"/>
              <a:t>25</a:t>
            </a:fld>
            <a:endParaRPr lang="tr-TR" altLang="tr-TR" sz="100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92075"/>
            <a:ext cx="8229600" cy="1143000"/>
          </a:xfrm>
        </p:spPr>
        <p:txBody>
          <a:bodyPr>
            <a:noAutofit/>
          </a:bodyPr>
          <a:lstStyle/>
          <a:p>
            <a:pPr algn="ctr" eaLnBrk="1" hangingPunct="1"/>
            <a:r>
              <a:rPr lang="tr-TR" altLang="tr-TR" sz="4000" dirty="0" smtClean="0">
                <a:solidFill>
                  <a:srgbClr val="FF0000"/>
                </a:solidFill>
              </a:rPr>
              <a:t>İç Denetim Hizmeti Verilmesinde Dikkat Edilmesi Gereken Hususlar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327150"/>
            <a:ext cx="8534400" cy="54864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Arial" pitchFamily="34" charset="0"/>
              <a:buChar char="•"/>
            </a:pPr>
            <a:r>
              <a:rPr lang="tr-TR" altLang="tr-TR" dirty="0" smtClean="0"/>
              <a:t>Üst yönetimin desteği ve ilgisini sağlamak</a:t>
            </a:r>
          </a:p>
          <a:p>
            <a:pPr eaLnBrk="1" hangingPunct="1">
              <a:buClr>
                <a:schemeClr val="tx1"/>
              </a:buClr>
              <a:buFont typeface="Arial" pitchFamily="34" charset="0"/>
              <a:buChar char="•"/>
            </a:pPr>
            <a:r>
              <a:rPr lang="tr-TR" altLang="tr-TR" dirty="0" smtClean="0"/>
              <a:t>Beklenen katma değerin ortaya çıkması için </a:t>
            </a:r>
            <a:r>
              <a:rPr lang="tr-TR" altLang="tr-TR" b="1" dirty="0" smtClean="0"/>
              <a:t>iç denetim standartlarına uyumlu</a:t>
            </a:r>
            <a:r>
              <a:rPr lang="tr-TR" altLang="tr-TR" dirty="0" smtClean="0"/>
              <a:t> bir hizmet</a:t>
            </a:r>
          </a:p>
          <a:p>
            <a:pPr eaLnBrk="1" hangingPunct="1">
              <a:buClr>
                <a:schemeClr val="tx1"/>
              </a:buClr>
              <a:buFont typeface="Arial" pitchFamily="34" charset="0"/>
              <a:buChar char="•"/>
            </a:pPr>
            <a:r>
              <a:rPr lang="tr-TR" altLang="tr-TR" dirty="0" smtClean="0"/>
              <a:t>Etik kurallara uyum, bağımsızlık ve tarafsızlık</a:t>
            </a:r>
          </a:p>
          <a:p>
            <a:pPr eaLnBrk="1" hangingPunct="1">
              <a:buClr>
                <a:schemeClr val="tx1"/>
              </a:buClr>
              <a:buFont typeface="Arial" pitchFamily="34" charset="0"/>
              <a:buChar char="•"/>
            </a:pPr>
            <a:r>
              <a:rPr lang="tr-TR" altLang="tr-TR" dirty="0" smtClean="0"/>
              <a:t>Eğitim ve sertifikasyon (TİDE katkı sağlayabilir)</a:t>
            </a:r>
          </a:p>
          <a:p>
            <a:pPr eaLnBrk="1" hangingPunct="1">
              <a:buClr>
                <a:schemeClr val="tx1"/>
              </a:buClr>
              <a:buFont typeface="Arial" pitchFamily="34" charset="0"/>
              <a:buChar char="•"/>
            </a:pPr>
            <a:r>
              <a:rPr lang="tr-TR" altLang="tr-TR" dirty="0" smtClean="0"/>
              <a:t>Risk temelli planlama, süreç bazlı denetim</a:t>
            </a:r>
          </a:p>
          <a:p>
            <a:pPr eaLnBrk="1" hangingPunct="1">
              <a:buClr>
                <a:schemeClr val="tx1"/>
              </a:buClr>
              <a:buFont typeface="Arial" pitchFamily="34" charset="0"/>
              <a:buChar char="•"/>
            </a:pPr>
            <a:r>
              <a:rPr lang="tr-TR" altLang="tr-TR" dirty="0" smtClean="0"/>
              <a:t>Güvence fonksiyonunun yanı sıra danışmanlık fonksiyonunu da önem verme, değer katma</a:t>
            </a:r>
          </a:p>
          <a:p>
            <a:pPr eaLnBrk="1" hangingPunct="1">
              <a:buClr>
                <a:schemeClr val="tx1"/>
              </a:buClr>
              <a:buFont typeface="Arial" pitchFamily="34" charset="0"/>
              <a:buChar char="•"/>
            </a:pPr>
            <a:endParaRPr lang="tr-TR" altLang="tr-TR" dirty="0" smtClean="0"/>
          </a:p>
        </p:txBody>
      </p:sp>
    </p:spTree>
    <p:extLst>
      <p:ext uri="{BB962C8B-B14F-4D97-AF65-F5344CB8AC3E}">
        <p14:creationId xmlns:p14="http://schemas.microsoft.com/office/powerpoint/2010/main" val="331551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ayt Numarası Yer Tutucusu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614CD071-2A5F-4F4B-81C4-5EE7A727CC1A}" type="slidenum">
              <a:rPr lang="tr-TR" altLang="tr-TR" sz="1000"/>
              <a:pPr algn="r" eaLnBrk="1" hangingPunct="1"/>
              <a:t>26</a:t>
            </a:fld>
            <a:endParaRPr lang="tr-TR" altLang="tr-TR" sz="100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115888"/>
            <a:ext cx="8229600" cy="78422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tr-TR" altLang="tr-TR" sz="4000" dirty="0" smtClean="0">
                <a:solidFill>
                  <a:srgbClr val="FF0000"/>
                </a:solidFill>
              </a:rPr>
              <a:t>İç Denetimle İlgili Detaylı Bilgi İçin...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30213" y="1235075"/>
            <a:ext cx="8713787" cy="5486400"/>
          </a:xfrm>
        </p:spPr>
        <p:txBody>
          <a:bodyPr>
            <a:normAutofit/>
          </a:bodyPr>
          <a:lstStyle/>
          <a:p>
            <a:pPr marL="0" indent="0" algn="ctr">
              <a:buClr>
                <a:schemeClr val="tx1"/>
              </a:buClr>
              <a:buNone/>
            </a:pPr>
            <a:r>
              <a:rPr lang="tr-TR" altLang="tr-TR" sz="3600" dirty="0" smtClean="0"/>
              <a:t>TİDE: </a:t>
            </a:r>
            <a:r>
              <a:rPr lang="tr-TR" altLang="tr-TR" sz="3600" dirty="0" smtClean="0">
                <a:solidFill>
                  <a:schemeClr val="accent6"/>
                </a:solidFill>
              </a:rPr>
              <a:t>www.tide.org.tr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tr-TR" altLang="tr-TR" sz="2800" dirty="0" smtClean="0"/>
              <a:t>İç Denetim Dergisi: </a:t>
            </a:r>
            <a:r>
              <a:rPr lang="tr-TR" altLang="tr-TR" sz="2800" dirty="0" smtClean="0">
                <a:solidFill>
                  <a:schemeClr val="accent6"/>
                </a:solidFill>
              </a:rPr>
              <a:t>www.icdenetimdergisi.org</a:t>
            </a:r>
            <a:endParaRPr lang="tr-TR" altLang="tr-TR" sz="2800" dirty="0">
              <a:solidFill>
                <a:schemeClr val="accent6"/>
              </a:solidFill>
            </a:endParaRPr>
          </a:p>
          <a:p>
            <a:pPr eaLnBrk="1" hangingPunct="1">
              <a:buClr>
                <a:schemeClr val="tx1"/>
              </a:buClr>
              <a:buFont typeface="Arial" pitchFamily="34" charset="0"/>
              <a:buChar char="•"/>
            </a:pPr>
            <a:r>
              <a:rPr lang="tr-TR" altLang="tr-TR" sz="2800" dirty="0" smtClean="0"/>
              <a:t>İç Denetim Kongresi: </a:t>
            </a:r>
            <a:r>
              <a:rPr lang="tr-TR" altLang="tr-TR" sz="2800" dirty="0" smtClean="0">
                <a:solidFill>
                  <a:schemeClr val="accent6"/>
                </a:solidFill>
              </a:rPr>
              <a:t>www.icdenetimkongresi.org</a:t>
            </a:r>
            <a:endParaRPr lang="tr-TR" altLang="tr-TR" sz="2800" dirty="0">
              <a:solidFill>
                <a:schemeClr val="accent6"/>
              </a:solidFill>
            </a:endParaRPr>
          </a:p>
          <a:p>
            <a:pPr eaLnBrk="1" hangingPunct="1">
              <a:buClr>
                <a:schemeClr val="tx1"/>
              </a:buClr>
              <a:buFont typeface="Arial" pitchFamily="34" charset="0"/>
              <a:buChar char="•"/>
            </a:pPr>
            <a:r>
              <a:rPr lang="tr-TR" altLang="tr-TR" sz="2800" dirty="0" smtClean="0"/>
              <a:t>TİDE Akademi: </a:t>
            </a:r>
            <a:r>
              <a:rPr lang="tr-TR" altLang="tr-TR" sz="2800" dirty="0" smtClean="0">
                <a:solidFill>
                  <a:schemeClr val="accent6"/>
                </a:solidFill>
              </a:rPr>
              <a:t>www.icdenetimakademisi.com</a:t>
            </a:r>
            <a:endParaRPr lang="tr-TR" altLang="tr-TR" sz="2800" dirty="0">
              <a:solidFill>
                <a:schemeClr val="accent6"/>
              </a:solidFill>
            </a:endParaRPr>
          </a:p>
          <a:p>
            <a:pPr eaLnBrk="1" hangingPunct="1">
              <a:buClr>
                <a:schemeClr val="tx1"/>
              </a:buClr>
              <a:buFont typeface="Arial" pitchFamily="34" charset="0"/>
              <a:buChar char="•"/>
            </a:pPr>
            <a:r>
              <a:rPr lang="tr-TR" altLang="tr-TR" sz="2800" dirty="0" smtClean="0"/>
              <a:t>Sanal Müze: </a:t>
            </a:r>
            <a:r>
              <a:rPr lang="tr-TR" altLang="tr-TR" sz="2800" dirty="0" smtClean="0">
                <a:solidFill>
                  <a:schemeClr val="accent6"/>
                </a:solidFill>
              </a:rPr>
              <a:t>www.tidemuze.org</a:t>
            </a:r>
            <a:endParaRPr lang="tr-TR" altLang="tr-TR" sz="2800" dirty="0">
              <a:solidFill>
                <a:schemeClr val="accent6"/>
              </a:solidFill>
            </a:endParaRPr>
          </a:p>
          <a:p>
            <a:pPr marL="0" indent="0" eaLnBrk="1" hangingPunct="1">
              <a:buClr>
                <a:schemeClr val="tx1"/>
              </a:buClr>
              <a:buNone/>
            </a:pPr>
            <a:endParaRPr lang="tr-TR" altLang="tr-TR" sz="2400" dirty="0" smtClean="0"/>
          </a:p>
          <a:p>
            <a:pPr eaLnBrk="1" hangingPunct="1">
              <a:buClr>
                <a:schemeClr val="tx1"/>
              </a:buClr>
              <a:buFont typeface="Arial" pitchFamily="34" charset="0"/>
              <a:buChar char="•"/>
            </a:pPr>
            <a:r>
              <a:rPr lang="en-US" altLang="tr-TR" sz="2400" dirty="0" smtClean="0"/>
              <a:t>Facebook</a:t>
            </a:r>
            <a:r>
              <a:rPr lang="en-US" altLang="tr-TR" sz="2400" dirty="0"/>
              <a:t>: </a:t>
            </a:r>
            <a:r>
              <a:rPr lang="en-US" altLang="tr-TR" sz="2400" dirty="0" smtClean="0">
                <a:solidFill>
                  <a:schemeClr val="accent6"/>
                </a:solidFill>
              </a:rPr>
              <a:t>www.facebook.com/IcDenetim</a:t>
            </a:r>
            <a:endParaRPr lang="en-US" altLang="tr-TR" sz="2400" dirty="0">
              <a:solidFill>
                <a:schemeClr val="accent6"/>
              </a:solidFill>
            </a:endParaRPr>
          </a:p>
          <a:p>
            <a:pPr eaLnBrk="1" hangingPunct="1">
              <a:buClr>
                <a:schemeClr val="tx1"/>
              </a:buClr>
              <a:buFont typeface="Arial" pitchFamily="34" charset="0"/>
              <a:buChar char="•"/>
            </a:pPr>
            <a:r>
              <a:rPr lang="en-US" altLang="tr-TR" sz="2400" dirty="0"/>
              <a:t>Twitter: </a:t>
            </a:r>
            <a:r>
              <a:rPr lang="en-US" altLang="tr-TR" sz="2400" dirty="0" smtClean="0">
                <a:solidFill>
                  <a:schemeClr val="accent6"/>
                </a:solidFill>
              </a:rPr>
              <a:t>www.twitter.com/IIATurkey</a:t>
            </a:r>
            <a:endParaRPr lang="en-US" altLang="tr-TR" sz="2400" dirty="0">
              <a:solidFill>
                <a:schemeClr val="accent6"/>
              </a:solidFill>
            </a:endParaRPr>
          </a:p>
          <a:p>
            <a:pPr eaLnBrk="1" hangingPunct="1">
              <a:buClr>
                <a:schemeClr val="tx1"/>
              </a:buClr>
              <a:buFont typeface="Arial" pitchFamily="34" charset="0"/>
              <a:buChar char="•"/>
            </a:pPr>
            <a:r>
              <a:rPr lang="en-US" altLang="tr-TR" sz="2400" dirty="0"/>
              <a:t>Linked-in: </a:t>
            </a:r>
            <a:r>
              <a:rPr lang="en-US" altLang="tr-TR" sz="2400" dirty="0">
                <a:solidFill>
                  <a:schemeClr val="accent6"/>
                </a:solidFill>
              </a:rPr>
              <a:t>http://</a:t>
            </a:r>
            <a:r>
              <a:rPr lang="en-US" altLang="tr-TR" sz="2400" dirty="0" smtClean="0">
                <a:solidFill>
                  <a:schemeClr val="accent6"/>
                </a:solidFill>
              </a:rPr>
              <a:t>tr.linkedin.com/pub/tide-</a:t>
            </a:r>
            <a:r>
              <a:rPr lang="en-US" altLang="tr-TR" sz="2400" dirty="0" err="1" smtClean="0">
                <a:solidFill>
                  <a:schemeClr val="accent6"/>
                </a:solidFill>
              </a:rPr>
              <a:t>türkiye</a:t>
            </a:r>
            <a:r>
              <a:rPr lang="en-US" altLang="tr-TR" sz="2400" dirty="0" smtClean="0">
                <a:solidFill>
                  <a:schemeClr val="accent6"/>
                </a:solidFill>
              </a:rPr>
              <a:t>-</a:t>
            </a:r>
            <a:r>
              <a:rPr lang="en-US" altLang="tr-TR" sz="2400" dirty="0" err="1" smtClean="0">
                <a:solidFill>
                  <a:schemeClr val="accent6"/>
                </a:solidFill>
              </a:rPr>
              <a:t>iç-denetim-enstitüsü</a:t>
            </a:r>
            <a:endParaRPr lang="tr-TR" altLang="tr-TR" sz="2400" dirty="0" smtClean="0">
              <a:solidFill>
                <a:schemeClr val="accent6"/>
              </a:solidFill>
            </a:endParaRPr>
          </a:p>
          <a:p>
            <a:pPr eaLnBrk="1" hangingPunct="1">
              <a:buClr>
                <a:schemeClr val="tx1"/>
              </a:buClr>
              <a:buFont typeface="Arial" pitchFamily="34" charset="0"/>
              <a:buChar char="•"/>
            </a:pPr>
            <a:r>
              <a:rPr lang="tr-TR" altLang="tr-TR" sz="2800" b="1" dirty="0" smtClean="0">
                <a:solidFill>
                  <a:srgbClr val="0070C0"/>
                </a:solidFill>
              </a:rPr>
              <a:t>www.icdenetim.net</a:t>
            </a:r>
          </a:p>
        </p:txBody>
      </p:sp>
      <p:pic>
        <p:nvPicPr>
          <p:cNvPr id="31746" name="Picture 2" descr="http://www.tide.org.tr/pagestructs/images/facebook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78038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4" descr="http://www.tide.org.tr/pagestructs/images/twitter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99952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0" name="Picture 6" descr="http://www.tide.org.tr/pagestructs/images/linkedin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78038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42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-27384"/>
            <a:ext cx="8229600" cy="902419"/>
          </a:xfrm>
        </p:spPr>
        <p:txBody>
          <a:bodyPr/>
          <a:lstStyle/>
          <a:p>
            <a:pPr algn="ctr" eaLnBrk="1" hangingPunct="1"/>
            <a:r>
              <a:rPr lang="tr-TR" altLang="tr-TR" sz="4000" dirty="0" smtClean="0">
                <a:solidFill>
                  <a:srgbClr val="FF0000"/>
                </a:solidFill>
              </a:rPr>
              <a:t>İç Denetimin...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idx="1"/>
          </p:nvPr>
        </p:nvSpPr>
        <p:spPr>
          <a:xfrm>
            <a:off x="394716" y="1038944"/>
            <a:ext cx="8713788" cy="54864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tr-TR" altLang="tr-TR" b="1" dirty="0"/>
              <a:t>Amacı:</a:t>
            </a:r>
            <a:r>
              <a:rPr lang="tr-TR" altLang="tr-TR" dirty="0"/>
              <a:t> Kurumun faaliyetlerini geliştirmek, değer katmak ve hedefleri gerçekleştirmede yardımcı </a:t>
            </a:r>
            <a:r>
              <a:rPr lang="tr-TR" altLang="tr-TR" dirty="0" smtClean="0"/>
              <a:t>olmak</a:t>
            </a:r>
          </a:p>
          <a:p>
            <a:pPr eaLnBrk="1" fontAlgn="auto" hangingPunct="1"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tr-TR" altLang="tr-TR" b="1" dirty="0" smtClean="0"/>
          </a:p>
          <a:p>
            <a:pPr eaLnBrk="1" fontAlgn="auto" hangingPunct="1"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tr-TR" altLang="tr-TR" b="1" dirty="0" smtClean="0"/>
              <a:t>Fonksiyonları:</a:t>
            </a:r>
            <a:r>
              <a:rPr lang="tr-TR" altLang="tr-TR" dirty="0" smtClean="0"/>
              <a:t> Güvence ve danışmanlık sağlamak</a:t>
            </a:r>
          </a:p>
          <a:p>
            <a:pPr eaLnBrk="1" fontAlgn="auto" hangingPunct="1"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tr-TR" altLang="tr-TR" dirty="0" smtClean="0"/>
          </a:p>
          <a:p>
            <a:pPr eaLnBrk="1" fontAlgn="auto" hangingPunct="1"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tr-TR" altLang="tr-TR" b="1" dirty="0" smtClean="0"/>
              <a:t>Esası:</a:t>
            </a:r>
            <a:r>
              <a:rPr lang="tr-TR" altLang="tr-TR" dirty="0" smtClean="0"/>
              <a:t> Bağımsız ve objektif</a:t>
            </a:r>
          </a:p>
          <a:p>
            <a:pPr eaLnBrk="1" fontAlgn="auto" hangingPunct="1"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tr-TR" altLang="tr-TR" dirty="0" smtClean="0"/>
          </a:p>
          <a:p>
            <a:pPr eaLnBrk="1" fontAlgn="auto" hangingPunct="1"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tr-TR" altLang="tr-TR" b="1" dirty="0" smtClean="0"/>
              <a:t>Yaklaşımı:</a:t>
            </a:r>
            <a:r>
              <a:rPr lang="tr-TR" altLang="tr-TR" dirty="0" smtClean="0"/>
              <a:t> Sistemli ve disiplinli</a:t>
            </a:r>
          </a:p>
          <a:p>
            <a:pPr eaLnBrk="1" fontAlgn="auto" hangingPunct="1"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tr-TR" altLang="tr-TR" dirty="0" smtClean="0"/>
          </a:p>
          <a:p>
            <a:pPr eaLnBrk="1" fontAlgn="auto" hangingPunct="1"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tr-TR" altLang="tr-TR" b="1" dirty="0" smtClean="0"/>
              <a:t>Çalışma alanı: </a:t>
            </a:r>
            <a:r>
              <a:rPr lang="tr-TR" altLang="tr-TR" dirty="0" smtClean="0"/>
              <a:t>Kurumun, risk yönetimi ve  iç kontrol sistemi ile kurumsal yönetim süreçleri</a:t>
            </a:r>
          </a:p>
        </p:txBody>
      </p:sp>
      <p:sp>
        <p:nvSpPr>
          <p:cNvPr id="5122" name="Slayt Numarası Yer Tutucus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6F00C57-55C8-43C8-A6EE-8C5C5C04CBB2}" type="slidenum">
              <a:rPr lang="tr-TR" altLang="tr-TR" sz="1000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tr-TR" altLang="tr-TR" sz="1000" smtClean="0"/>
          </a:p>
        </p:txBody>
      </p:sp>
    </p:spTree>
    <p:extLst>
      <p:ext uri="{BB962C8B-B14F-4D97-AF65-F5344CB8AC3E}">
        <p14:creationId xmlns:p14="http://schemas.microsoft.com/office/powerpoint/2010/main" val="53226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758403"/>
          </a:xfrm>
        </p:spPr>
        <p:txBody>
          <a:bodyPr/>
          <a:lstStyle/>
          <a:p>
            <a:pPr algn="ctr" eaLnBrk="1" hangingPunct="1"/>
            <a:r>
              <a:rPr lang="tr-TR" altLang="tr-TR" sz="4000" dirty="0" smtClean="0">
                <a:solidFill>
                  <a:srgbClr val="FF0000"/>
                </a:solidFill>
              </a:rPr>
              <a:t>İç Denetimin Tarihsel Gelişimi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3937271"/>
              </p:ext>
            </p:extLst>
          </p:nvPr>
        </p:nvGraphicFramePr>
        <p:xfrm>
          <a:off x="395288" y="1235075"/>
          <a:ext cx="8713787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194" name="Slayt Numarası Yer Tutucus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A06863B-CBDC-424A-8321-FA6A9D1F4A1C}" type="slidenum">
              <a:rPr lang="tr-TR" altLang="tr-TR" sz="1000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tr-TR" altLang="tr-TR" sz="1000" smtClean="0"/>
          </a:p>
        </p:txBody>
      </p:sp>
    </p:spTree>
    <p:extLst>
      <p:ext uri="{BB962C8B-B14F-4D97-AF65-F5344CB8AC3E}">
        <p14:creationId xmlns:p14="http://schemas.microsoft.com/office/powerpoint/2010/main" val="288524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2075"/>
            <a:ext cx="8229600" cy="114300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altLang="tr-TR" sz="4000" dirty="0">
                <a:solidFill>
                  <a:srgbClr val="FF0000"/>
                </a:solidFill>
              </a:rPr>
              <a:t>İç </a:t>
            </a:r>
            <a:r>
              <a:rPr lang="tr-TR" altLang="tr-TR" sz="4000" dirty="0" smtClean="0">
                <a:solidFill>
                  <a:srgbClr val="FF0000"/>
                </a:solidFill>
              </a:rPr>
              <a:t>Denetimin Önemini </a:t>
            </a:r>
            <a:br>
              <a:rPr lang="tr-TR" altLang="tr-TR" sz="4000" dirty="0" smtClean="0">
                <a:solidFill>
                  <a:srgbClr val="FF0000"/>
                </a:solidFill>
              </a:rPr>
            </a:br>
            <a:r>
              <a:rPr lang="tr-TR" altLang="tr-TR" sz="4000" dirty="0" smtClean="0">
                <a:solidFill>
                  <a:srgbClr val="FF0000"/>
                </a:solidFill>
              </a:rPr>
              <a:t>Artıran Gelişmeler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6771396"/>
              </p:ext>
            </p:extLst>
          </p:nvPr>
        </p:nvGraphicFramePr>
        <p:xfrm>
          <a:off x="0" y="476672"/>
          <a:ext cx="9468544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218" name="Slayt Numarası Yer Tutucus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B741342-C999-4BEF-B149-3B7268C020C7}" type="slidenum">
              <a:rPr lang="tr-TR" altLang="tr-TR" sz="1000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tr-TR" altLang="tr-TR" sz="1000" smtClean="0"/>
          </a:p>
        </p:txBody>
      </p:sp>
    </p:spTree>
    <p:extLst>
      <p:ext uri="{BB962C8B-B14F-4D97-AF65-F5344CB8AC3E}">
        <p14:creationId xmlns:p14="http://schemas.microsoft.com/office/powerpoint/2010/main" val="143551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758403"/>
          </a:xfrm>
        </p:spPr>
        <p:txBody>
          <a:bodyPr/>
          <a:lstStyle/>
          <a:p>
            <a:pPr algn="ctr" eaLnBrk="1" hangingPunct="1"/>
            <a:r>
              <a:rPr lang="tr-TR" altLang="tr-TR" sz="4000" dirty="0" smtClean="0">
                <a:solidFill>
                  <a:srgbClr val="FF0000"/>
                </a:solidFill>
              </a:rPr>
              <a:t>Günümüzde İç Denetim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idx="1"/>
          </p:nvPr>
        </p:nvSpPr>
        <p:spPr>
          <a:xfrm>
            <a:off x="394716" y="1235075"/>
            <a:ext cx="8713788" cy="5486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tr-TR" altLang="tr-TR" sz="3200" dirty="0" smtClean="0"/>
              <a:t>İç denetim; günümüzde </a:t>
            </a:r>
            <a:r>
              <a:rPr lang="tr-TR" altLang="tr-TR" sz="3200" b="1" dirty="0" smtClean="0"/>
              <a:t>standartları, etik kuralları ve metodolojisi ile tüm dünyada kabul gören </a:t>
            </a:r>
            <a:r>
              <a:rPr lang="tr-TR" altLang="tr-TR" sz="3200" dirty="0" smtClean="0"/>
              <a:t>bir meslektir. </a:t>
            </a:r>
          </a:p>
          <a:p>
            <a:pPr eaLnBrk="1" fontAlgn="auto" hangingPunct="1">
              <a:spcAft>
                <a:spcPts val="0"/>
              </a:spcAft>
              <a:buClr>
                <a:schemeClr val="tx1"/>
              </a:buClr>
              <a:buFontTx/>
              <a:buNone/>
              <a:defRPr/>
            </a:pPr>
            <a:endParaRPr lang="tr-TR" altLang="tr-TR" dirty="0" smtClean="0"/>
          </a:p>
        </p:txBody>
      </p:sp>
      <p:sp>
        <p:nvSpPr>
          <p:cNvPr id="8194" name="Slayt Numarası Yer Tutucus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A06863B-CBDC-424A-8321-FA6A9D1F4A1C}" type="slidenum">
              <a:rPr lang="tr-TR" altLang="tr-TR" sz="1000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tr-TR" altLang="tr-TR" sz="1000" smtClean="0"/>
          </a:p>
        </p:txBody>
      </p:sp>
      <p:pic>
        <p:nvPicPr>
          <p:cNvPr id="2050" name="Picture 2" descr="http://www.google.com.tr/url?sa=i&amp;source=images&amp;cd=&amp;ved=0CAUQjBw4bA&amp;url=http%3A%2F%2Fkaantelekoglu.com%2Fwp-content%2Fuploads%2F2013%2F08%2FRisk-Hizmetleri-460x320.jpg&amp;ei=GNCJVPOxNcflasTogqAE&amp;psig=AFQjCNE9a6xThYwXgUKsRNTiBr5zI0tipQ&amp;ust=14184042489799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924944"/>
            <a:ext cx="496855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90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854968"/>
          </a:xfrm>
        </p:spPr>
        <p:txBody>
          <a:bodyPr/>
          <a:lstStyle/>
          <a:p>
            <a:pPr algn="ctr" eaLnBrk="1" hangingPunct="1"/>
            <a:r>
              <a:rPr lang="tr-TR" altLang="tr-TR" sz="4000" dirty="0" smtClean="0">
                <a:solidFill>
                  <a:srgbClr val="FF0000"/>
                </a:solidFill>
              </a:rPr>
              <a:t>İç Denetim Ne Yapar?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idx="1"/>
          </p:nvPr>
        </p:nvSpPr>
        <p:spPr>
          <a:xfrm>
            <a:off x="394716" y="1235075"/>
            <a:ext cx="8713788" cy="5486400"/>
          </a:xfrm>
        </p:spPr>
        <p:txBody>
          <a:bodyPr>
            <a:normAutofit lnSpcReduction="10000"/>
          </a:bodyPr>
          <a:lstStyle/>
          <a:p>
            <a:pPr eaLnBrk="1" hangingPunct="1">
              <a:buClr>
                <a:schemeClr val="tx1"/>
              </a:buClr>
              <a:buFont typeface="Arial" pitchFamily="34" charset="0"/>
              <a:buChar char="•"/>
            </a:pPr>
            <a:r>
              <a:rPr lang="tr-TR" altLang="tr-TR" dirty="0" smtClean="0"/>
              <a:t>Kurumun </a:t>
            </a:r>
            <a:r>
              <a:rPr lang="tr-TR" altLang="tr-TR" b="1" dirty="0" smtClean="0"/>
              <a:t>iç kontrol, risk yönetimi ve yönetişim </a:t>
            </a:r>
            <a:r>
              <a:rPr lang="tr-TR" altLang="tr-TR" dirty="0" smtClean="0"/>
              <a:t>sistemlerinin geliştirilmesine katkıda bulunur.</a:t>
            </a:r>
          </a:p>
          <a:p>
            <a:pPr eaLnBrk="1" hangingPunct="1">
              <a:buClr>
                <a:schemeClr val="tx1"/>
              </a:buClr>
              <a:buFont typeface="Arial" pitchFamily="34" charset="0"/>
              <a:buChar char="•"/>
            </a:pPr>
            <a:r>
              <a:rPr lang="tr-TR" altLang="tr-TR" dirty="0" smtClean="0"/>
              <a:t>Süreçlerin iyileştirilmesini, kaynakların etkili ve verimli kullanılmasını sağlar.</a:t>
            </a:r>
          </a:p>
          <a:p>
            <a:pPr eaLnBrk="1" hangingPunct="1">
              <a:buClr>
                <a:schemeClr val="tx1"/>
              </a:buClr>
              <a:buFont typeface="Arial" pitchFamily="34" charset="0"/>
              <a:buChar char="•"/>
            </a:pPr>
            <a:r>
              <a:rPr lang="tr-TR" altLang="tr-TR" dirty="0" smtClean="0"/>
              <a:t>Risklerin neden olabileceği kayıpları azaltır.</a:t>
            </a:r>
          </a:p>
          <a:p>
            <a:pPr eaLnBrk="1" hangingPunct="1">
              <a:buClr>
                <a:schemeClr val="tx1"/>
              </a:buClr>
              <a:buFont typeface="Arial" pitchFamily="34" charset="0"/>
              <a:buChar char="•"/>
            </a:pPr>
            <a:r>
              <a:rPr lang="tr-TR" altLang="tr-TR" dirty="0" smtClean="0"/>
              <a:t>Hata, hile ve suistimallerin önlenmesine yardımcı olur, cezaların önüne geçer, itibarı korur.</a:t>
            </a:r>
          </a:p>
          <a:p>
            <a:pPr eaLnBrk="1" hangingPunct="1">
              <a:buClr>
                <a:schemeClr val="tx1"/>
              </a:buClr>
              <a:buFont typeface="Arial" pitchFamily="34" charset="0"/>
              <a:buChar char="•"/>
            </a:pPr>
            <a:r>
              <a:rPr lang="tr-TR" altLang="tr-TR" dirty="0" smtClean="0"/>
              <a:t>Kurumun sağlıklı karar almasına ve hedeflerine ulaşmasına katkıda bulunur.</a:t>
            </a:r>
          </a:p>
          <a:p>
            <a:pPr marL="0" indent="0" eaLnBrk="1" hangingPunct="1">
              <a:buClr>
                <a:schemeClr val="tx1"/>
              </a:buClr>
              <a:buNone/>
            </a:pPr>
            <a:r>
              <a:rPr lang="tr-TR" altLang="tr-TR" sz="3600" b="1" u="sng" dirty="0" smtClean="0"/>
              <a:t>Kuruma değer katar...</a:t>
            </a:r>
          </a:p>
        </p:txBody>
      </p:sp>
      <p:sp>
        <p:nvSpPr>
          <p:cNvPr id="11266" name="Slayt Numarası Yer Tutucus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942BEE5-904B-4B97-A7E6-9D6C46E2A0C6}" type="slidenum">
              <a:rPr lang="tr-TR" altLang="tr-TR" sz="1000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tr-TR" altLang="tr-TR" sz="1000" smtClean="0"/>
          </a:p>
        </p:txBody>
      </p:sp>
    </p:spTree>
    <p:extLst>
      <p:ext uri="{BB962C8B-B14F-4D97-AF65-F5344CB8AC3E}">
        <p14:creationId xmlns:p14="http://schemas.microsoft.com/office/powerpoint/2010/main" val="262590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590872" y="269776"/>
            <a:ext cx="8229600" cy="782960"/>
          </a:xfrm>
        </p:spPr>
        <p:txBody>
          <a:bodyPr/>
          <a:lstStyle/>
          <a:p>
            <a:pPr algn="ctr" eaLnBrk="1" hangingPunct="1"/>
            <a:r>
              <a:rPr lang="tr-TR" altLang="tr-TR" sz="4000" dirty="0" smtClean="0">
                <a:solidFill>
                  <a:srgbClr val="FF0000"/>
                </a:solidFill>
              </a:rPr>
              <a:t>İç Denetimin Konumu</a:t>
            </a:r>
          </a:p>
        </p:txBody>
      </p:sp>
      <p:sp>
        <p:nvSpPr>
          <p:cNvPr id="10242" name="Slayt Numarası Yer Tutucus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04CA0CB-FD92-4458-AD78-359C18AE73C7}" type="slidenum">
              <a:rPr lang="tr-TR" altLang="tr-TR" sz="1000" smtClean="0">
                <a:solidFill>
                  <a:schemeClr val="tx1">
                    <a:lumMod val="50000"/>
                  </a:schemeClr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tr-TR" altLang="tr-TR" sz="100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0244" name="Line 5"/>
          <p:cNvSpPr>
            <a:spLocks noChangeShapeType="1"/>
          </p:cNvSpPr>
          <p:nvPr/>
        </p:nvSpPr>
        <p:spPr bwMode="auto">
          <a:xfrm flipH="1" flipV="1">
            <a:off x="6732588" y="3125788"/>
            <a:ext cx="4762" cy="2357437"/>
          </a:xfrm>
          <a:prstGeom prst="line">
            <a:avLst/>
          </a:prstGeom>
          <a:noFill/>
          <a:ln w="28575">
            <a:solidFill>
              <a:schemeClr val="tx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7994" tIns="10797" rIns="17994" bIns="10797"/>
          <a:lstStyle/>
          <a:p>
            <a:endParaRPr lang="tr-TR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0245" name="Line 6"/>
          <p:cNvSpPr>
            <a:spLocks noChangeShapeType="1"/>
          </p:cNvSpPr>
          <p:nvPr/>
        </p:nvSpPr>
        <p:spPr bwMode="auto">
          <a:xfrm flipH="1" flipV="1">
            <a:off x="3059113" y="3071813"/>
            <a:ext cx="3175" cy="2336800"/>
          </a:xfrm>
          <a:prstGeom prst="line">
            <a:avLst/>
          </a:prstGeom>
          <a:noFill/>
          <a:ln w="28575">
            <a:solidFill>
              <a:schemeClr val="tx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7994" tIns="10797" rIns="17994" bIns="10797"/>
          <a:lstStyle/>
          <a:p>
            <a:endParaRPr lang="tr-TR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0246" name="Rectangle 7"/>
          <p:cNvSpPr>
            <a:spLocks noChangeArrowheads="1"/>
          </p:cNvSpPr>
          <p:nvPr/>
        </p:nvSpPr>
        <p:spPr bwMode="auto">
          <a:xfrm>
            <a:off x="292100" y="3044825"/>
            <a:ext cx="2338388" cy="2403475"/>
          </a:xfrm>
          <a:prstGeom prst="rect">
            <a:avLst/>
          </a:prstGeom>
          <a:noFill/>
          <a:ln w="12700" algn="ctr">
            <a:solidFill>
              <a:schemeClr val="tx2"/>
            </a:solidFill>
            <a:miter lim="800000"/>
            <a:headEnd/>
            <a:tailEnd/>
          </a:ln>
        </p:spPr>
        <p:txBody>
          <a:bodyPr lIns="21594" tIns="10797" rIns="21594" bIns="10797"/>
          <a:lstStyle/>
          <a:p>
            <a:pPr algn="ctr" defTabSz="912813"/>
            <a:r>
              <a:rPr lang="tr-TR" sz="1200" b="1" dirty="0">
                <a:solidFill>
                  <a:srgbClr val="000066"/>
                </a:solidFill>
                <a:latin typeface="Verdana" pitchFamily="34" charset="0"/>
              </a:rPr>
              <a:t>1</a:t>
            </a:r>
            <a:r>
              <a:rPr lang="tr-TR" sz="1200" b="1" dirty="0">
                <a:solidFill>
                  <a:schemeClr val="tx1">
                    <a:lumMod val="50000"/>
                  </a:schemeClr>
                </a:solidFill>
                <a:latin typeface="Verdana" pitchFamily="34" charset="0"/>
              </a:rPr>
              <a:t>. Defans Hattı</a:t>
            </a:r>
            <a:endParaRPr lang="en-US" sz="1200" b="1" dirty="0">
              <a:solidFill>
                <a:schemeClr val="tx1">
                  <a:lumMod val="50000"/>
                </a:schemeClr>
              </a:solidFill>
              <a:latin typeface="Verdana" pitchFamily="34" charset="0"/>
              <a:ea typeface="PMingLiU" pitchFamily="18" charset="-120"/>
            </a:endParaRPr>
          </a:p>
        </p:txBody>
      </p:sp>
      <p:sp>
        <p:nvSpPr>
          <p:cNvPr id="10247" name="Rectangle 8"/>
          <p:cNvSpPr>
            <a:spLocks noChangeArrowheads="1"/>
          </p:cNvSpPr>
          <p:nvPr/>
        </p:nvSpPr>
        <p:spPr bwMode="auto">
          <a:xfrm>
            <a:off x="3405188" y="3044825"/>
            <a:ext cx="2900362" cy="2403475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21594" tIns="10797" rIns="21594" bIns="10797"/>
          <a:lstStyle/>
          <a:p>
            <a:pPr algn="ctr" defTabSz="912813"/>
            <a:r>
              <a:rPr lang="en-US" sz="1200" b="1" dirty="0">
                <a:solidFill>
                  <a:schemeClr val="tx1">
                    <a:lumMod val="50000"/>
                  </a:schemeClr>
                </a:solidFill>
                <a:latin typeface="Verdana" pitchFamily="34" charset="0"/>
                <a:ea typeface="PMingLiU" pitchFamily="18" charset="-120"/>
              </a:rPr>
              <a:t>2</a:t>
            </a:r>
            <a:r>
              <a:rPr lang="tr-TR" sz="1200" b="1" dirty="0">
                <a:solidFill>
                  <a:schemeClr val="tx1">
                    <a:lumMod val="50000"/>
                  </a:schemeClr>
                </a:solidFill>
                <a:latin typeface="Verdana" pitchFamily="34" charset="0"/>
              </a:rPr>
              <a:t>. Defans Hattı</a:t>
            </a:r>
            <a:endParaRPr lang="en-US" sz="1200" b="1" dirty="0">
              <a:solidFill>
                <a:schemeClr val="tx1">
                  <a:lumMod val="50000"/>
                </a:schemeClr>
              </a:solidFill>
              <a:latin typeface="Verdana" pitchFamily="34" charset="0"/>
              <a:ea typeface="PMingLiU" pitchFamily="18" charset="-120"/>
            </a:endParaRPr>
          </a:p>
        </p:txBody>
      </p:sp>
      <p:sp>
        <p:nvSpPr>
          <p:cNvPr id="10248" name="Rectangle 9"/>
          <p:cNvSpPr>
            <a:spLocks noChangeArrowheads="1"/>
          </p:cNvSpPr>
          <p:nvPr/>
        </p:nvSpPr>
        <p:spPr bwMode="auto">
          <a:xfrm>
            <a:off x="7118350" y="2997200"/>
            <a:ext cx="1814513" cy="2403475"/>
          </a:xfrm>
          <a:prstGeom prst="rect">
            <a:avLst/>
          </a:prstGeom>
          <a:noFill/>
          <a:ln w="12700" algn="ctr">
            <a:solidFill>
              <a:schemeClr val="tx2"/>
            </a:solidFill>
            <a:miter lim="800000"/>
            <a:headEnd/>
            <a:tailEnd/>
          </a:ln>
        </p:spPr>
        <p:txBody>
          <a:bodyPr lIns="17994" tIns="10797" rIns="17994" bIns="10797"/>
          <a:lstStyle/>
          <a:p>
            <a:pPr algn="ctr" defTabSz="912813"/>
            <a:r>
              <a:rPr lang="en-US" sz="1200" b="1" dirty="0">
                <a:solidFill>
                  <a:schemeClr val="tx1">
                    <a:lumMod val="50000"/>
                  </a:schemeClr>
                </a:solidFill>
                <a:latin typeface="Verdana" pitchFamily="34" charset="0"/>
                <a:ea typeface="PMingLiU" pitchFamily="18" charset="-120"/>
              </a:rPr>
              <a:t>3</a:t>
            </a:r>
            <a:r>
              <a:rPr lang="tr-TR" sz="1200" b="1" dirty="0">
                <a:solidFill>
                  <a:schemeClr val="tx1">
                    <a:lumMod val="50000"/>
                  </a:schemeClr>
                </a:solidFill>
                <a:latin typeface="Verdana" pitchFamily="34" charset="0"/>
              </a:rPr>
              <a:t>. Defans Hattı</a:t>
            </a:r>
            <a:endParaRPr lang="en-US" sz="1200" b="1" dirty="0">
              <a:solidFill>
                <a:schemeClr val="tx1">
                  <a:lumMod val="50000"/>
                </a:schemeClr>
              </a:solidFill>
              <a:latin typeface="Verdana" pitchFamily="34" charset="0"/>
              <a:ea typeface="PMingLiU" pitchFamily="18" charset="-120"/>
            </a:endParaRPr>
          </a:p>
        </p:txBody>
      </p:sp>
      <p:sp>
        <p:nvSpPr>
          <p:cNvPr id="10249" name="Text Box 11"/>
          <p:cNvSpPr txBox="1">
            <a:spLocks noChangeArrowheads="1"/>
          </p:cNvSpPr>
          <p:nvPr/>
        </p:nvSpPr>
        <p:spPr bwMode="auto">
          <a:xfrm>
            <a:off x="7623175" y="3500438"/>
            <a:ext cx="804863" cy="17399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lIns="17994" tIns="10797" rIns="17994" bIns="10797" anchor="ctr" anchorCtr="1"/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zh-TW" sz="1000" b="1" dirty="0">
              <a:solidFill>
                <a:schemeClr val="tx1">
                  <a:lumMod val="50000"/>
                </a:schemeClr>
              </a:solidFill>
              <a:latin typeface="Verdana" pitchFamily="34" charset="0"/>
            </a:endParaRPr>
          </a:p>
          <a:p>
            <a:pPr eaLnBrk="1" hangingPunct="1"/>
            <a:endParaRPr lang="en-US" altLang="zh-TW" sz="1000" b="1" dirty="0">
              <a:solidFill>
                <a:schemeClr val="tx1">
                  <a:lumMod val="50000"/>
                </a:schemeClr>
              </a:solidFill>
              <a:latin typeface="Verdana" pitchFamily="34" charset="0"/>
            </a:endParaRPr>
          </a:p>
          <a:p>
            <a:pPr eaLnBrk="1" hangingPunct="1"/>
            <a:r>
              <a:rPr lang="tr-TR" altLang="zh-TW" sz="1600" b="1" dirty="0">
                <a:solidFill>
                  <a:schemeClr val="tx1">
                    <a:lumMod val="50000"/>
                  </a:schemeClr>
                </a:solidFill>
                <a:latin typeface="Verdana" pitchFamily="34" charset="0"/>
              </a:rPr>
              <a:t>İç Denetim</a:t>
            </a:r>
            <a:endParaRPr lang="en-US" altLang="zh-TW" sz="1600" b="1" dirty="0">
              <a:solidFill>
                <a:schemeClr val="tx1">
                  <a:lumMod val="50000"/>
                </a:schemeClr>
              </a:solidFill>
              <a:latin typeface="Verdana" pitchFamily="34" charset="0"/>
            </a:endParaRPr>
          </a:p>
          <a:p>
            <a:pPr eaLnBrk="1" hangingPunct="1"/>
            <a:endParaRPr lang="en-US" altLang="zh-TW" sz="1600" b="1" dirty="0">
              <a:solidFill>
                <a:schemeClr val="tx1">
                  <a:lumMod val="50000"/>
                </a:schemeClr>
              </a:solidFill>
              <a:latin typeface="Verdana" pitchFamily="34" charset="0"/>
            </a:endParaRPr>
          </a:p>
          <a:p>
            <a:pPr algn="ctr" eaLnBrk="1" hangingPunct="1"/>
            <a:endParaRPr lang="en-US" altLang="zh-TW" sz="1000" b="1" dirty="0">
              <a:solidFill>
                <a:schemeClr val="tx1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10250" name="Text Box 12"/>
          <p:cNvSpPr txBox="1">
            <a:spLocks noChangeArrowheads="1"/>
          </p:cNvSpPr>
          <p:nvPr/>
        </p:nvSpPr>
        <p:spPr bwMode="auto">
          <a:xfrm>
            <a:off x="3541713" y="3860800"/>
            <a:ext cx="2432050" cy="209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994" tIns="10797" rIns="17994" bIns="10797" anchor="ctr" anchorCtr="1"/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tr-TR" altLang="zh-TW" sz="1000" b="1">
                <a:solidFill>
                  <a:schemeClr val="tx1">
                    <a:lumMod val="50000"/>
                  </a:schemeClr>
                </a:solidFill>
                <a:latin typeface="Verdana" pitchFamily="34" charset="0"/>
              </a:rPr>
              <a:t>Risk Yönetimi</a:t>
            </a:r>
            <a:endParaRPr lang="en-US" altLang="zh-TW" sz="1000" b="1" i="1">
              <a:solidFill>
                <a:schemeClr val="tx1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10251" name="Text Box 13"/>
          <p:cNvSpPr txBox="1">
            <a:spLocks noChangeArrowheads="1"/>
          </p:cNvSpPr>
          <p:nvPr/>
        </p:nvSpPr>
        <p:spPr bwMode="auto">
          <a:xfrm>
            <a:off x="3541713" y="4149725"/>
            <a:ext cx="2432050" cy="209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994" tIns="10797" rIns="17994" bIns="10797" anchor="ctr" anchorCtr="1"/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tr-TR" altLang="zh-TW" sz="1000" b="1">
                <a:solidFill>
                  <a:schemeClr val="tx1">
                    <a:lumMod val="50000"/>
                  </a:schemeClr>
                </a:solidFill>
                <a:latin typeface="Verdana" pitchFamily="34" charset="0"/>
              </a:rPr>
              <a:t>İç Kontrol Birimi</a:t>
            </a:r>
            <a:endParaRPr lang="en-US" altLang="zh-TW" sz="1000" b="1" i="1">
              <a:solidFill>
                <a:schemeClr val="tx1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10252" name="Text Box 14"/>
          <p:cNvSpPr txBox="1">
            <a:spLocks noChangeArrowheads="1"/>
          </p:cNvSpPr>
          <p:nvPr/>
        </p:nvSpPr>
        <p:spPr bwMode="auto">
          <a:xfrm>
            <a:off x="3523977" y="4797425"/>
            <a:ext cx="2467248" cy="209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994" tIns="10797" rIns="17994" bIns="10797" anchor="ctr" anchorCtr="1"/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tr-TR" altLang="zh-TW" sz="1000" b="1">
                <a:solidFill>
                  <a:schemeClr val="tx1">
                    <a:lumMod val="50000"/>
                  </a:schemeClr>
                </a:solidFill>
                <a:latin typeface="Verdana" pitchFamily="34" charset="0"/>
              </a:rPr>
              <a:t>Teftiş</a:t>
            </a:r>
            <a:endParaRPr lang="en-US" altLang="zh-TW" sz="1000" i="1">
              <a:solidFill>
                <a:schemeClr val="tx1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10253" name="Text Box 15"/>
          <p:cNvSpPr txBox="1">
            <a:spLocks noChangeArrowheads="1"/>
          </p:cNvSpPr>
          <p:nvPr/>
        </p:nvSpPr>
        <p:spPr bwMode="auto">
          <a:xfrm>
            <a:off x="3541713" y="4437063"/>
            <a:ext cx="2432050" cy="209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994" tIns="10797" rIns="17994" bIns="10797" anchor="ctr" anchorCtr="1"/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tr-TR" altLang="zh-TW" sz="1000" b="1">
                <a:solidFill>
                  <a:schemeClr val="tx1">
                    <a:lumMod val="50000"/>
                  </a:schemeClr>
                </a:solidFill>
                <a:latin typeface="Verdana" pitchFamily="34" charset="0"/>
              </a:rPr>
              <a:t>Uyum</a:t>
            </a:r>
            <a:endParaRPr lang="en-US" altLang="zh-TW" sz="1000" b="1" i="1">
              <a:solidFill>
                <a:schemeClr val="tx1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10254" name="Text Box 16"/>
          <p:cNvSpPr txBox="1">
            <a:spLocks noChangeArrowheads="1"/>
          </p:cNvSpPr>
          <p:nvPr/>
        </p:nvSpPr>
        <p:spPr bwMode="auto">
          <a:xfrm>
            <a:off x="3559175" y="3573463"/>
            <a:ext cx="2432050" cy="2079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994" tIns="10797" rIns="17994" bIns="10797" anchor="ctr" anchorCtr="1"/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TW" sz="1000" b="1">
                <a:solidFill>
                  <a:schemeClr val="tx1">
                    <a:lumMod val="50000"/>
                  </a:schemeClr>
                </a:solidFill>
                <a:latin typeface="Verdana" pitchFamily="34" charset="0"/>
              </a:rPr>
              <a:t>Finan</a:t>
            </a:r>
            <a:r>
              <a:rPr lang="tr-TR" altLang="zh-TW" sz="1000" b="1">
                <a:solidFill>
                  <a:schemeClr val="tx1">
                    <a:lumMod val="50000"/>
                  </a:schemeClr>
                </a:solidFill>
                <a:latin typeface="Verdana" pitchFamily="34" charset="0"/>
              </a:rPr>
              <a:t>sal Kontrol </a:t>
            </a:r>
            <a:endParaRPr lang="en-US" altLang="zh-TW" sz="1000" i="1">
              <a:solidFill>
                <a:schemeClr val="tx1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10255" name="Text Box 19"/>
          <p:cNvSpPr txBox="1">
            <a:spLocks noChangeArrowheads="1"/>
          </p:cNvSpPr>
          <p:nvPr/>
        </p:nvSpPr>
        <p:spPr bwMode="auto">
          <a:xfrm>
            <a:off x="455613" y="3573463"/>
            <a:ext cx="804862" cy="1741487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lIns="17994" tIns="10797" rIns="17994" bIns="10797" anchor="ctr" anchorCtr="1"/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tr-TR" altLang="zh-TW" sz="1200" b="1" dirty="0">
                <a:solidFill>
                  <a:schemeClr val="tx1">
                    <a:lumMod val="50000"/>
                  </a:schemeClr>
                </a:solidFill>
                <a:latin typeface="Verdana" pitchFamily="34" charset="0"/>
              </a:rPr>
              <a:t>Yönetim</a:t>
            </a:r>
            <a:endParaRPr lang="en-US" altLang="zh-TW" sz="1200" b="1" i="1" dirty="0">
              <a:solidFill>
                <a:schemeClr val="tx1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10256" name="Text Box 20"/>
          <p:cNvSpPr txBox="1">
            <a:spLocks noChangeArrowheads="1"/>
          </p:cNvSpPr>
          <p:nvPr/>
        </p:nvSpPr>
        <p:spPr bwMode="auto">
          <a:xfrm>
            <a:off x="1590675" y="3573463"/>
            <a:ext cx="804863" cy="17399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lIns="17994" tIns="10797" rIns="17994" bIns="10797" anchor="ctr" anchorCtr="1"/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tr-TR" altLang="zh-TW" sz="1200" b="1">
                <a:solidFill>
                  <a:schemeClr val="tx1">
                    <a:lumMod val="50000"/>
                  </a:schemeClr>
                </a:solidFill>
                <a:latin typeface="Verdana" pitchFamily="34" charset="0"/>
              </a:rPr>
              <a:t>İç Kontrol Sistemi</a:t>
            </a:r>
            <a:endParaRPr lang="en-US" altLang="zh-TW" sz="1200" b="1" i="1">
              <a:solidFill>
                <a:schemeClr val="tx1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10257" name="Line 29"/>
          <p:cNvSpPr>
            <a:spLocks noChangeShapeType="1"/>
          </p:cNvSpPr>
          <p:nvPr/>
        </p:nvSpPr>
        <p:spPr bwMode="auto">
          <a:xfrm flipH="1">
            <a:off x="6516688" y="3738563"/>
            <a:ext cx="368300" cy="3175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11" tIns="45704" rIns="91411" bIns="45704" anchor="ctr"/>
          <a:lstStyle/>
          <a:p>
            <a:endParaRPr lang="tr-TR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0258" name="Line 31"/>
          <p:cNvSpPr>
            <a:spLocks noChangeShapeType="1"/>
          </p:cNvSpPr>
          <p:nvPr/>
        </p:nvSpPr>
        <p:spPr bwMode="auto">
          <a:xfrm flipH="1">
            <a:off x="2455862" y="4724400"/>
            <a:ext cx="4429125" cy="0"/>
          </a:xfrm>
          <a:prstGeom prst="line">
            <a:avLst/>
          </a:prstGeom>
          <a:noFill/>
          <a:ln w="28575">
            <a:solidFill>
              <a:schemeClr val="tx2">
                <a:alpha val="39999"/>
              </a:schemeClr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7994" tIns="10797" rIns="17994" bIns="10797" anchor="ctr"/>
          <a:lstStyle/>
          <a:p>
            <a:endParaRPr lang="tr-TR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0259" name="Text Box 34"/>
          <p:cNvSpPr txBox="1">
            <a:spLocks noChangeArrowheads="1"/>
          </p:cNvSpPr>
          <p:nvPr/>
        </p:nvSpPr>
        <p:spPr bwMode="auto">
          <a:xfrm>
            <a:off x="3541713" y="5084763"/>
            <a:ext cx="2432050" cy="209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994" tIns="10797" rIns="17994" bIns="10797" anchor="ctr" anchorCtr="1"/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tr-TR" altLang="zh-TW" sz="1000" b="1">
                <a:solidFill>
                  <a:schemeClr val="tx1">
                    <a:lumMod val="50000"/>
                  </a:schemeClr>
                </a:solidFill>
                <a:latin typeface="Verdana" pitchFamily="34" charset="0"/>
              </a:rPr>
              <a:t>Soruşturma</a:t>
            </a:r>
            <a:endParaRPr lang="en-US" altLang="zh-TW" sz="1000" b="1">
              <a:solidFill>
                <a:schemeClr val="tx1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10260" name="Line 29"/>
          <p:cNvSpPr>
            <a:spLocks noChangeShapeType="1"/>
          </p:cNvSpPr>
          <p:nvPr/>
        </p:nvSpPr>
        <p:spPr bwMode="auto">
          <a:xfrm flipH="1">
            <a:off x="2847975" y="3768725"/>
            <a:ext cx="368300" cy="3175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11" tIns="45704" rIns="91411" bIns="45704" anchor="ctr"/>
          <a:lstStyle/>
          <a:p>
            <a:endParaRPr lang="tr-TR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77850" y="2187575"/>
            <a:ext cx="5818188" cy="4492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>
                <a:solidFill>
                  <a:schemeClr val="tx2"/>
                </a:solidFill>
              </a:rPr>
              <a:t>Yönetim</a:t>
            </a:r>
            <a:endParaRPr lang="en-US" b="1" dirty="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747963" y="1557338"/>
            <a:ext cx="5818187" cy="44926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>
                <a:solidFill>
                  <a:schemeClr val="tx2"/>
                </a:solidFill>
              </a:rPr>
              <a:t>Yönetim Kurulu </a:t>
            </a:r>
            <a:r>
              <a:rPr lang="nl-BE" b="1" dirty="0">
                <a:solidFill>
                  <a:schemeClr val="tx2"/>
                </a:solidFill>
                <a:cs typeface="Arial" charset="0"/>
              </a:rPr>
              <a:t>/ </a:t>
            </a:r>
            <a:r>
              <a:rPr lang="tr-TR" b="1" dirty="0">
                <a:solidFill>
                  <a:schemeClr val="tx2"/>
                </a:solidFill>
              </a:rPr>
              <a:t>Denetim Komitesi</a:t>
            </a:r>
            <a:endParaRPr lang="en-US" b="1" dirty="0">
              <a:solidFill>
                <a:schemeClr val="tx2"/>
              </a:solidFill>
              <a:cs typeface="Arial" charset="0"/>
            </a:endParaRPr>
          </a:p>
        </p:txBody>
      </p:sp>
      <p:cxnSp>
        <p:nvCxnSpPr>
          <p:cNvPr id="10263" name="Straight Arrow Connector 33"/>
          <p:cNvCxnSpPr>
            <a:cxnSpLocks noChangeShapeType="1"/>
          </p:cNvCxnSpPr>
          <p:nvPr/>
        </p:nvCxnSpPr>
        <p:spPr bwMode="auto">
          <a:xfrm>
            <a:off x="1882775" y="3170238"/>
            <a:ext cx="0" cy="0"/>
          </a:xfrm>
          <a:prstGeom prst="straightConnector1">
            <a:avLst/>
          </a:prstGeom>
          <a:noFill/>
          <a:ln w="25400" algn="ctr">
            <a:solidFill>
              <a:schemeClr val="tx2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4" name="Straight Arrow Connector 35"/>
          <p:cNvCxnSpPr>
            <a:cxnSpLocks noChangeShapeType="1"/>
          </p:cNvCxnSpPr>
          <p:nvPr/>
        </p:nvCxnSpPr>
        <p:spPr bwMode="auto">
          <a:xfrm flipV="1">
            <a:off x="4778375" y="3243263"/>
            <a:ext cx="0" cy="0"/>
          </a:xfrm>
          <a:prstGeom prst="straightConnector1">
            <a:avLst/>
          </a:prstGeom>
          <a:noFill/>
          <a:ln w="25400" algn="ctr">
            <a:solidFill>
              <a:schemeClr val="tx2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5" name="Straight Arrow Connector 39"/>
          <p:cNvCxnSpPr>
            <a:cxnSpLocks noChangeShapeType="1"/>
          </p:cNvCxnSpPr>
          <p:nvPr/>
        </p:nvCxnSpPr>
        <p:spPr bwMode="auto">
          <a:xfrm flipV="1">
            <a:off x="8588375" y="3170238"/>
            <a:ext cx="0" cy="0"/>
          </a:xfrm>
          <a:prstGeom prst="straightConnector1">
            <a:avLst/>
          </a:prstGeom>
          <a:noFill/>
          <a:ln w="25400" algn="ctr">
            <a:solidFill>
              <a:schemeClr val="tx2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6" name="Straight Arrow Connector 35"/>
          <p:cNvCxnSpPr>
            <a:cxnSpLocks noChangeShapeType="1"/>
          </p:cNvCxnSpPr>
          <p:nvPr/>
        </p:nvCxnSpPr>
        <p:spPr bwMode="auto">
          <a:xfrm rot="5400000" flipH="1" flipV="1">
            <a:off x="4448969" y="2831307"/>
            <a:ext cx="388937" cy="0"/>
          </a:xfrm>
          <a:prstGeom prst="straightConnector1">
            <a:avLst/>
          </a:prstGeom>
          <a:noFill/>
          <a:ln w="25400" algn="ctr">
            <a:solidFill>
              <a:schemeClr val="tx2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7" name="Straight Arrow Connector 39"/>
          <p:cNvCxnSpPr>
            <a:cxnSpLocks noChangeShapeType="1"/>
          </p:cNvCxnSpPr>
          <p:nvPr/>
        </p:nvCxnSpPr>
        <p:spPr bwMode="auto">
          <a:xfrm rot="5400000" flipH="1" flipV="1">
            <a:off x="7510462" y="2506663"/>
            <a:ext cx="892175" cy="0"/>
          </a:xfrm>
          <a:prstGeom prst="straightConnector1">
            <a:avLst/>
          </a:prstGeom>
          <a:noFill/>
          <a:ln w="25400" algn="ctr">
            <a:solidFill>
              <a:schemeClr val="tx2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8" name="Straight Arrow Connector 35"/>
          <p:cNvCxnSpPr>
            <a:cxnSpLocks noChangeShapeType="1"/>
          </p:cNvCxnSpPr>
          <p:nvPr/>
        </p:nvCxnSpPr>
        <p:spPr bwMode="auto">
          <a:xfrm rot="5400000" flipH="1" flipV="1">
            <a:off x="1424781" y="2831307"/>
            <a:ext cx="388937" cy="0"/>
          </a:xfrm>
          <a:prstGeom prst="straightConnector1">
            <a:avLst/>
          </a:prstGeom>
          <a:noFill/>
          <a:ln w="25400" algn="ctr">
            <a:solidFill>
              <a:schemeClr val="tx2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74443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ayt Numarası Yer Tutucusu 5"/>
          <p:cNvSpPr txBox="1">
            <a:spLocks noGrp="1"/>
          </p:cNvSpPr>
          <p:nvPr/>
        </p:nvSpPr>
        <p:spPr bwMode="auto">
          <a:xfrm>
            <a:off x="6588125" y="64928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922D8842-45EB-4D02-BC36-AC70DB7E6D35}" type="slidenum">
              <a:rPr lang="tr-TR" altLang="tr-TR" sz="1000"/>
              <a:pPr algn="r" eaLnBrk="1" hangingPunct="1"/>
              <a:t>9</a:t>
            </a:fld>
            <a:endParaRPr lang="tr-TR" altLang="tr-TR" sz="100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5888"/>
            <a:ext cx="8229600" cy="865187"/>
          </a:xfrm>
        </p:spPr>
        <p:txBody>
          <a:bodyPr>
            <a:normAutofit/>
          </a:bodyPr>
          <a:lstStyle/>
          <a:p>
            <a:pPr algn="ctr" eaLnBrk="1" hangingPunct="1"/>
            <a:r>
              <a:rPr lang="tr-TR" altLang="tr-TR" sz="4000" dirty="0" smtClean="0">
                <a:solidFill>
                  <a:srgbClr val="FF0000"/>
                </a:solidFill>
              </a:rPr>
              <a:t>Uluslararası İç Denetim Standartları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19138" y="1412875"/>
            <a:ext cx="8424862" cy="4943475"/>
          </a:xfrm>
        </p:spPr>
        <p:txBody>
          <a:bodyPr>
            <a:normAutofit fontScale="92500" lnSpcReduction="20000"/>
          </a:bodyPr>
          <a:lstStyle/>
          <a:p>
            <a:pPr marL="0" indent="0" eaLnBrk="1" hangingPunct="1">
              <a:buClr>
                <a:schemeClr val="tx1"/>
              </a:buClr>
              <a:buNone/>
            </a:pPr>
            <a:r>
              <a:rPr lang="tr-TR" sz="3200" b="1" dirty="0" smtClean="0"/>
              <a:t>Farklı...</a:t>
            </a:r>
          </a:p>
          <a:p>
            <a:pPr eaLnBrk="1" hangingPunct="1">
              <a:buClr>
                <a:schemeClr val="tx1"/>
              </a:buClr>
              <a:buFont typeface="Arial" pitchFamily="34" charset="0"/>
              <a:buChar char="•"/>
            </a:pPr>
            <a:r>
              <a:rPr lang="tr-TR" b="1" dirty="0" smtClean="0"/>
              <a:t>Ülkeler</a:t>
            </a:r>
          </a:p>
          <a:p>
            <a:pPr eaLnBrk="1" hangingPunct="1">
              <a:buClr>
                <a:schemeClr val="tx1"/>
              </a:buClr>
              <a:buFont typeface="Arial" pitchFamily="34" charset="0"/>
              <a:buChar char="•"/>
            </a:pPr>
            <a:r>
              <a:rPr lang="tr-TR" b="1" dirty="0" smtClean="0"/>
              <a:t>Endüstriler</a:t>
            </a:r>
          </a:p>
          <a:p>
            <a:pPr eaLnBrk="1" hangingPunct="1">
              <a:buClr>
                <a:schemeClr val="tx1"/>
              </a:buClr>
              <a:buFont typeface="Arial" pitchFamily="34" charset="0"/>
              <a:buChar char="•"/>
            </a:pPr>
            <a:r>
              <a:rPr lang="tr-TR" b="1" dirty="0" smtClean="0"/>
              <a:t>Ölçekteki firmalar</a:t>
            </a:r>
          </a:p>
          <a:p>
            <a:pPr eaLnBrk="1" hangingPunct="1">
              <a:buClr>
                <a:schemeClr val="tx1"/>
              </a:buClr>
              <a:buFont typeface="Arial" pitchFamily="34" charset="0"/>
              <a:buChar char="•"/>
            </a:pPr>
            <a:r>
              <a:rPr lang="tr-TR" b="1" dirty="0" smtClean="0"/>
              <a:t>Yasal düzenlemeler</a:t>
            </a:r>
          </a:p>
          <a:p>
            <a:pPr marL="0" indent="0" eaLnBrk="1" hangingPunct="1">
              <a:buClr>
                <a:schemeClr val="tx1"/>
              </a:buClr>
              <a:buNone/>
            </a:pPr>
            <a:endParaRPr lang="tr-TR" dirty="0" smtClean="0"/>
          </a:p>
          <a:p>
            <a:pPr eaLnBrk="1" hangingPunct="1">
              <a:buClr>
                <a:schemeClr val="tx1"/>
              </a:buClr>
              <a:buFont typeface="Arial" pitchFamily="34" charset="0"/>
              <a:buChar char="•"/>
            </a:pPr>
            <a:r>
              <a:rPr lang="tr-TR" dirty="0" smtClean="0"/>
              <a:t>Bu farklılıklarda, iç denetimin temel ilkelerini tanımlamak, katma değerini ortaya koymak ve  performansını değerlendirmek amacıyla Uluslararası İç Denetçiler Enstitüsü (IIA) tarafından </a:t>
            </a:r>
            <a:r>
              <a:rPr lang="tr-TR" b="1" dirty="0" smtClean="0"/>
              <a:t>Uluslararası İç Denetim Standartları </a:t>
            </a:r>
            <a:r>
              <a:rPr lang="tr-TR" dirty="0" smtClean="0"/>
              <a:t>geliştirildi.</a:t>
            </a: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720" y="1124745"/>
            <a:ext cx="2712640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425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854</TotalTime>
  <Words>1084</Words>
  <Application>Microsoft Office PowerPoint</Application>
  <PresentationFormat>Ekran Gösterisi (4:3)</PresentationFormat>
  <Paragraphs>207</Paragraphs>
  <Slides>26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32" baseType="lpstr">
      <vt:lpstr>PMingLiU</vt:lpstr>
      <vt:lpstr>PMingLiU</vt:lpstr>
      <vt:lpstr>Arial</vt:lpstr>
      <vt:lpstr>Calibri</vt:lpstr>
      <vt:lpstr>Verdana</vt:lpstr>
      <vt:lpstr>Office Theme</vt:lpstr>
      <vt:lpstr>İÇ DENETİM İç Denetimin Katma Değeri Meslek Mensupları İçin Fırsatlar  Türkiye 6. Muhasebe Uzmanlığı Kongresi 17-18 Mart 2016</vt:lpstr>
      <vt:lpstr>İç Denetimin Tanımı</vt:lpstr>
      <vt:lpstr>İç Denetimin...</vt:lpstr>
      <vt:lpstr>İç Denetimin Tarihsel Gelişimi</vt:lpstr>
      <vt:lpstr>İç Denetimin Önemini  Artıran Gelişmeler</vt:lpstr>
      <vt:lpstr>Günümüzde İç Denetim</vt:lpstr>
      <vt:lpstr>İç Denetim Ne Yapar?</vt:lpstr>
      <vt:lpstr>İç Denetimin Konumu</vt:lpstr>
      <vt:lpstr>Uluslararası İç Denetim Standartları</vt:lpstr>
      <vt:lpstr>Uluslararası İç Denetim Standartları</vt:lpstr>
      <vt:lpstr>Uluslararası İç Denetim Standartları</vt:lpstr>
      <vt:lpstr>Uluslararası İç Denetim Standartları</vt:lpstr>
      <vt:lpstr>İç Denetim Süreci</vt:lpstr>
      <vt:lpstr>İç Denetimin Yapılandırılması</vt:lpstr>
      <vt:lpstr>Sertifikasyon</vt:lpstr>
      <vt:lpstr>Sertifikasyon</vt:lpstr>
      <vt:lpstr>Sertifikasyon</vt:lpstr>
      <vt:lpstr>İç Denetimin Ülkemizdeki Gelişimi</vt:lpstr>
      <vt:lpstr>İç Denetimin Ülkemizdeki Gelişimi</vt:lpstr>
      <vt:lpstr>Uluslararası İç Denetçiler  Enstitüsü (IIA)</vt:lpstr>
      <vt:lpstr>Türkiye İç Denetim Enstitüsü (TİDE)</vt:lpstr>
      <vt:lpstr>Türkiye İç Denetim Enstitüsü (TİDE)</vt:lpstr>
      <vt:lpstr>Türkiye İç Denetim Enstitüsü (TİDE)</vt:lpstr>
      <vt:lpstr>Meslek Mensupları İçin  İç Denetim Fırsatları</vt:lpstr>
      <vt:lpstr>İç Denetim Hizmeti Verilmesinde Dikkat Edilmesi Gereken Hususlar</vt:lpstr>
      <vt:lpstr>İç Denetimle İlgili Detaylı Bilgi İçin...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GY</dc:creator>
  <cp:lastModifiedBy>ASUS-PC</cp:lastModifiedBy>
  <cp:revision>211</cp:revision>
  <dcterms:created xsi:type="dcterms:W3CDTF">2014-11-19T15:26:12Z</dcterms:created>
  <dcterms:modified xsi:type="dcterms:W3CDTF">2016-03-20T22:03:16Z</dcterms:modified>
</cp:coreProperties>
</file>