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5" r:id="rId3"/>
    <p:sldId id="264" r:id="rId4"/>
    <p:sldId id="271" r:id="rId5"/>
    <p:sldId id="258" r:id="rId6"/>
    <p:sldId id="261" r:id="rId7"/>
    <p:sldId id="272" r:id="rId8"/>
    <p:sldId id="263" r:id="rId9"/>
    <p:sldId id="262" r:id="rId10"/>
    <p:sldId id="266" r:id="rId11"/>
    <p:sldId id="270" r:id="rId12"/>
    <p:sldId id="257" r:id="rId13"/>
    <p:sldId id="260" r:id="rId14"/>
    <p:sldId id="267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611-15C9-DC40-B2DE-E0D054B6BEFA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367F-8E25-9F41-B96D-C6D35CB7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xmlns:p14="http://schemas.microsoft.com/office/powerpoint/2010/main" spd="slow" advClick="0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611-15C9-DC40-B2DE-E0D054B6BEFA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367F-8E25-9F41-B96D-C6D35CB7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xmlns:p14="http://schemas.microsoft.com/office/powerpoint/2010/main" spd="slow" advClick="0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611-15C9-DC40-B2DE-E0D054B6BEFA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367F-8E25-9F41-B96D-C6D35CB7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xmlns:p14="http://schemas.microsoft.com/office/powerpoint/2010/main" spd="slow"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611-15C9-DC40-B2DE-E0D054B6BEFA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367F-8E25-9F41-B96D-C6D35CB7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xmlns:p14="http://schemas.microsoft.com/office/powerpoint/2010/main" spd="slow" advClick="0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611-15C9-DC40-B2DE-E0D054B6BEFA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367F-8E25-9F41-B96D-C6D35CB7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xmlns:p14="http://schemas.microsoft.com/office/powerpoint/2010/main" spd="slow" advClick="0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611-15C9-DC40-B2DE-E0D054B6BEFA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367F-8E25-9F41-B96D-C6D35CB7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xmlns:p14="http://schemas.microsoft.com/office/powerpoint/2010/main" spd="slow" advClick="0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611-15C9-DC40-B2DE-E0D054B6BEFA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367F-8E25-9F41-B96D-C6D35CB7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xmlns:p14="http://schemas.microsoft.com/office/powerpoint/2010/main" spd="slow" advClick="0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611-15C9-DC40-B2DE-E0D054B6BEFA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367F-8E25-9F41-B96D-C6D35CB7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xmlns:p14="http://schemas.microsoft.com/office/powerpoint/2010/main" spd="slow" advClick="0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611-15C9-DC40-B2DE-E0D054B6BEFA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367F-8E25-9F41-B96D-C6D35CB7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2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xmlns:p14="http://schemas.microsoft.com/office/powerpoint/2010/main" spd="slow" advClick="0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611-15C9-DC40-B2DE-E0D054B6BEFA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367F-8E25-9F41-B96D-C6D35CB7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xmlns:p14="http://schemas.microsoft.com/office/powerpoint/2010/main" spd="slow" advClick="0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611-15C9-DC40-B2DE-E0D054B6BEFA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367F-8E25-9F41-B96D-C6D35CB7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xmlns:p14="http://schemas.microsoft.com/office/powerpoint/2010/main" spd="slow" advClick="0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4D611-15C9-DC40-B2DE-E0D054B6BEFA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367F-8E25-9F41-B96D-C6D35CB7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xmlns:p14="http://schemas.microsoft.com/office/powerpoint/2010/main" spd="slow" advClick="0" advTm="10000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SPONSORLARIMIZ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TMU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7" b="-23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908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ZA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32" b="-14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770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̈RKERL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183" b="-621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437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YAZICIL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183" b="-621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405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SULT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61" b="-137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305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RCE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32" r="-38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969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I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07" b="-263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90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̇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39" b="-20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575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̇STANBUL TİC ÜVERSİTESİ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67" b="-3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353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̈RMO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700" b="-557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341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C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18" b="-211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655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ND THORNT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278" b="-402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990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22" r="-124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510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SMMM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41" b="-16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400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ÜRELİ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59" b="-21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801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Ekran Gösterisi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Office Theme</vt:lpstr>
      <vt:lpstr>SPONSORLARIMIZ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Altug Bicer</dc:creator>
  <cp:lastModifiedBy>user</cp:lastModifiedBy>
  <cp:revision>10</cp:revision>
  <dcterms:created xsi:type="dcterms:W3CDTF">2016-03-15T11:39:05Z</dcterms:created>
  <dcterms:modified xsi:type="dcterms:W3CDTF">2016-03-17T07:36:36Z</dcterms:modified>
</cp:coreProperties>
</file>