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50"/>
  </p:notesMasterIdLst>
  <p:sldIdLst>
    <p:sldId id="261" r:id="rId5"/>
    <p:sldId id="2147471821" r:id="rId6"/>
    <p:sldId id="2147471754" r:id="rId7"/>
    <p:sldId id="2147471756" r:id="rId8"/>
    <p:sldId id="2147471792" r:id="rId9"/>
    <p:sldId id="2147471793" r:id="rId10"/>
    <p:sldId id="2147471795" r:id="rId11"/>
    <p:sldId id="2147471796" r:id="rId12"/>
    <p:sldId id="2147471750" r:id="rId13"/>
    <p:sldId id="2147471765" r:id="rId14"/>
    <p:sldId id="2147471762" r:id="rId15"/>
    <p:sldId id="2147471764" r:id="rId16"/>
    <p:sldId id="2147471763" r:id="rId17"/>
    <p:sldId id="2147471766" r:id="rId18"/>
    <p:sldId id="2147471749" r:id="rId19"/>
    <p:sldId id="2147471741" r:id="rId20"/>
    <p:sldId id="2147471768" r:id="rId21"/>
    <p:sldId id="2147471735" r:id="rId22"/>
    <p:sldId id="2147471791" r:id="rId23"/>
    <p:sldId id="2147471776" r:id="rId24"/>
    <p:sldId id="2147471777" r:id="rId25"/>
    <p:sldId id="2147471798" r:id="rId26"/>
    <p:sldId id="2147471799" r:id="rId27"/>
    <p:sldId id="2147471800" r:id="rId28"/>
    <p:sldId id="2147471801" r:id="rId29"/>
    <p:sldId id="2147471802" r:id="rId30"/>
    <p:sldId id="2147471803" r:id="rId31"/>
    <p:sldId id="2147471804" r:id="rId32"/>
    <p:sldId id="2147471805" r:id="rId33"/>
    <p:sldId id="2147471806" r:id="rId34"/>
    <p:sldId id="2147471807" r:id="rId35"/>
    <p:sldId id="2147471808" r:id="rId36"/>
    <p:sldId id="2147471809" r:id="rId37"/>
    <p:sldId id="2147471810" r:id="rId38"/>
    <p:sldId id="2147471811" r:id="rId39"/>
    <p:sldId id="2147471812" r:id="rId40"/>
    <p:sldId id="2147471813" r:id="rId41"/>
    <p:sldId id="2147471814" r:id="rId42"/>
    <p:sldId id="2147471815" r:id="rId43"/>
    <p:sldId id="2147471816" r:id="rId44"/>
    <p:sldId id="2147471817" r:id="rId45"/>
    <p:sldId id="2147471818" r:id="rId46"/>
    <p:sldId id="2147471819" r:id="rId47"/>
    <p:sldId id="2147471820" r:id="rId48"/>
    <p:sldId id="2147471609" r:id="rId49"/>
  </p:sldIdLst>
  <p:sldSz cx="12192000" cy="6858000"/>
  <p:notesSz cx="6724650" cy="97742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6D30375-70F9-E12F-A981-FCB0062E13CE}" name="Çiğdem Tombul (TR)" initials="ÇT" userId="S::cigdem.tombul@pwc.com::fe95672e-aa7f-4ada-a6ee-3d459f15a0a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05943CB-6F42-4776-B506-94E284F2829C}">
  <a:tblStyle styleId="{605943CB-6F42-4776-B506-94E284F2829C}" styleName="Brand Table 1">
    <a:wholeTbl>
      <a:tcTxStyle>
        <a:fontRef idx="minor">
          <a:scrgbClr r="0" g="0" b="0"/>
        </a:fontRef>
        <a:schemeClr val="tx1"/>
      </a:tcTxStyle>
      <a:tcStyle>
        <a:tcBdr>
          <a:left>
            <a:ln>
              <a:noFill/>
            </a:ln>
          </a:left>
          <a:right>
            <a:ln>
              <a:noFill/>
            </a:ln>
          </a:right>
          <a:top>
            <a:ln>
              <a:noFill/>
            </a:ln>
          </a:top>
          <a:bottom>
            <a:ln>
              <a:noFill/>
            </a:ln>
          </a:bottom>
          <a:insideH>
            <a:ln w="12700" cmpd="sng">
              <a:solidFill>
                <a:schemeClr val="bg2"/>
              </a:solidFill>
            </a:ln>
          </a:insideH>
          <a:insideV>
            <a:ln>
              <a:noFill/>
            </a:ln>
          </a:insideV>
        </a:tcBdr>
        <a:fill>
          <a:noFill/>
        </a:fill>
      </a:tcStyle>
    </a:wholeTbl>
    <a:lastCol>
      <a:tcTxStyle b="on">
        <a:fontRef idx="minor">
          <a:scrgbClr r="0" g="0" b="0"/>
        </a:fontRef>
        <a:schemeClr val="tx1"/>
      </a:tcTxStyle>
      <a:tcStyle>
        <a:tcBdr/>
      </a:tcStyle>
    </a:lastCol>
    <a:firstCol>
      <a:tcTxStyle b="on">
        <a:fontRef idx="minor">
          <a:scrgbClr r="0" g="0" b="0"/>
        </a:fontRef>
        <a:schemeClr val="tx1"/>
      </a:tcTxStyle>
      <a:tcStyle>
        <a:tcBdr/>
      </a:tcStyle>
    </a:firstCol>
    <a:lastRow>
      <a:tcTxStyle b="on">
        <a:fontRef idx="minor">
          <a:scrgbClr r="0" g="0" b="0"/>
        </a:fontRef>
        <a:schemeClr val="tx1"/>
      </a:tcTxStyle>
      <a:tcStyle>
        <a:tcBdr/>
        <a:fill>
          <a:solidFill>
            <a:schemeClr val="bg1">
              <a:lumMod val="95000"/>
            </a:schemeClr>
          </a:solidFill>
        </a:fill>
      </a:tcStyle>
    </a:lastRow>
    <a:firstRow>
      <a:tcTxStyle b="on">
        <a:fontRef idx="minor">
          <a:scrgbClr r="0" g="0" b="0"/>
        </a:fontRef>
        <a:schemeClr val="accent1"/>
      </a:tcTxStyle>
      <a:tcStyle>
        <a:tcBdr>
          <a:bottom>
            <a:ln w="19050" cmpd="sng">
              <a:solidFill>
                <a:schemeClr val="accent1"/>
              </a:solidFill>
            </a:ln>
          </a:bottom>
        </a:tcBdr>
        <a:fill>
          <a:noFill/>
        </a:fill>
      </a:tcStyle>
    </a:firstRow>
  </a:tblStyle>
  <a:tblStyle styleId="{8DE8A128-FD69-4F98-BC96-439F510B2832}" styleName="Brand Table 2">
    <a:wholeTbl>
      <a:tcTxStyle>
        <a:fontRef idx="minor">
          <a:scrgbClr r="0" g="0" b="0"/>
        </a:fontRef>
        <a:schemeClr val="tx1"/>
      </a:tcTxStyle>
      <a:tcStyle>
        <a:tcBdr>
          <a:left>
            <a:ln>
              <a:noFill/>
            </a:ln>
          </a:left>
          <a:right>
            <a:ln>
              <a:noFill/>
            </a:ln>
          </a:right>
          <a:top>
            <a:ln>
              <a:noFill/>
            </a:ln>
          </a:top>
          <a:bottom>
            <a:ln>
              <a:noFill/>
            </a:ln>
          </a:bottom>
          <a:insideH>
            <a:ln w="12700" cmpd="sng">
              <a:solidFill>
                <a:schemeClr val="bg2"/>
              </a:solidFill>
            </a:ln>
          </a:insideH>
          <a:insideV>
            <a:ln>
              <a:noFill/>
            </a:ln>
          </a:insideV>
        </a:tcBdr>
        <a:fill>
          <a:noFill/>
        </a:fill>
      </a:tcStyle>
    </a:wholeTbl>
    <a:lastCol>
      <a:tcTxStyle b="on">
        <a:fontRef idx="minor">
          <a:scrgbClr r="0" g="0" b="0"/>
        </a:fontRef>
        <a:schemeClr val="tx1"/>
      </a:tcTxStyle>
      <a:tcStyle>
        <a:tcBdr/>
      </a:tcStyle>
    </a:lastCol>
    <a:firstCol>
      <a:tcTxStyle b="on">
        <a:fontRef idx="minor">
          <a:scrgbClr r="0" g="0" b="0"/>
        </a:fontRef>
        <a:schemeClr val="tx1"/>
      </a:tcTxStyle>
      <a:tcStyle>
        <a:tcBdr/>
      </a:tcStyle>
    </a:firstCol>
    <a:lastRow>
      <a:tcTxStyle b="on">
        <a:fontRef idx="minor">
          <a:scrgbClr r="0" g="0" b="0"/>
        </a:fontRef>
        <a:schemeClr val="tx1"/>
      </a:tcTxStyle>
      <a:tcStyle>
        <a:tcBdr/>
        <a:fill>
          <a:solidFill>
            <a:schemeClr val="bg1">
              <a:lumMod val="95000"/>
            </a:schemeClr>
          </a:solidFill>
        </a:fill>
      </a:tcStyle>
    </a:lastRow>
    <a:firstRow>
      <a:tcTxStyle b="on">
        <a:fontRef idx="minor">
          <a:scrgbClr r="109" g="36" b="122"/>
        </a:fontRef>
        <a:schemeClr val="tx1"/>
      </a:tcTxStyle>
      <a:tcStyle>
        <a:tcBdr>
          <a:bottom>
            <a:ln w="19050" cmpd="sng">
              <a:solidFill>
                <a:schemeClr val="tx1"/>
              </a:solidFill>
            </a:ln>
          </a:bottom>
        </a:tcBdr>
        <a:fill>
          <a:noFill/>
        </a:fill>
      </a:tcStyle>
    </a:firstRow>
  </a:tblStyle>
  <a:tblStyle styleId="{B56CA0EE-1E45-4AA6-A82B-0F5650326712}" styleName="Brand Table 3">
    <a:wholeTbl>
      <a:tcTxStyle>
        <a:fontRef idx="minor">
          <a:scrgbClr r="0" g="0" b="0"/>
        </a:fontRef>
        <a:schemeClr val="tx1"/>
      </a:tcTxStyle>
      <a:tcStyle>
        <a:tcBdr>
          <a:left>
            <a:ln>
              <a:noFill/>
            </a:ln>
          </a:left>
          <a:right>
            <a:ln>
              <a:noFill/>
            </a:ln>
          </a:right>
          <a:top>
            <a:ln>
              <a:noFill/>
            </a:ln>
          </a:top>
          <a:bottom>
            <a:ln>
              <a:noFill/>
            </a:ln>
          </a:bottom>
          <a:insideH>
            <a:ln w="12700" cmpd="sng">
              <a:solidFill>
                <a:schemeClr val="bg2"/>
              </a:solidFill>
            </a:ln>
          </a:insideH>
          <a:insideV>
            <a:ln>
              <a:noFill/>
            </a:ln>
          </a:insideV>
        </a:tcBdr>
        <a:fill>
          <a:noFill/>
        </a:fill>
      </a:tcStyle>
    </a:wholeTbl>
    <a:band2H>
      <a:tcStyle>
        <a:tcBdr/>
        <a:fill>
          <a:solidFill>
            <a:schemeClr val="bg1">
              <a:lumMod val="95000"/>
            </a:schemeClr>
          </a:solidFill>
        </a:fill>
      </a:tcStyle>
    </a:band2H>
    <a:band2V>
      <a:tcStyle>
        <a:tcBdr/>
        <a:fill>
          <a:solidFill>
            <a:schemeClr val="bg1">
              <a:lumMod val="95000"/>
            </a:schemeClr>
          </a:solidFill>
        </a:fill>
      </a:tcStyle>
    </a:band2V>
    <a:lastCol>
      <a:tcTxStyle b="on">
        <a:fontRef idx="minor">
          <a:scrgbClr r="0" g="0" b="0"/>
        </a:fontRef>
        <a:schemeClr val="tx1"/>
      </a:tcTxStyle>
      <a:tcStyle>
        <a:tcBdr/>
      </a:tcStyle>
    </a:lastCol>
    <a:firstCol>
      <a:tcTxStyle b="on">
        <a:fontRef idx="minor">
          <a:scrgbClr r="0" g="0" b="0"/>
        </a:fontRef>
        <a:schemeClr val="tx1"/>
      </a:tcTxStyle>
      <a:tcStyle>
        <a:tcBdr/>
      </a:tcStyle>
    </a:firstCol>
    <a:lastRow>
      <a:tcTxStyle b="on">
        <a:fontRef idx="minor">
          <a:scrgbClr r="0" g="0" b="0"/>
        </a:fontRef>
        <a:schemeClr val="tx1"/>
      </a:tcTxStyle>
      <a:tcStyle>
        <a:tcBdr/>
        <a:fill>
          <a:solidFill>
            <a:schemeClr val="bg1">
              <a:lumMod val="95000"/>
            </a:schemeClr>
          </a:solidFill>
        </a:fill>
      </a:tcStyle>
    </a:lastRow>
    <a:firstRow>
      <a:tcTxStyle b="on">
        <a:fontRef idx="minor">
          <a:scrgbClr r="0" g="0" b="0"/>
        </a:fontRef>
        <a:schemeClr val="accent1"/>
      </a:tcTxStyle>
      <a:tcStyle>
        <a:tcBdr>
          <a:bottom>
            <a:ln w="19050" cmpd="sng">
              <a:solidFill>
                <a:schemeClr val="accent1"/>
              </a:solidFill>
            </a:ln>
          </a:bottom>
        </a:tcBdr>
        <a:fill>
          <a:solidFill>
            <a:schemeClr val="bg1">
              <a:lumMod val="95000"/>
            </a:schemeClr>
          </a:solidFill>
        </a:fill>
      </a:tcStyle>
    </a:firstRow>
  </a:tblStyle>
  <a:tblStyle styleId="{B2FE71AF-C406-42DD-AC2B-C6103619A3FC}" styleName="Brand Table 4">
    <a:wholeTbl>
      <a:tcTxStyle>
        <a:fontRef idx="minor">
          <a:scrgbClr r="0" g="0" b="0"/>
        </a:fontRef>
        <a:schemeClr val="tx1"/>
      </a:tcTxStyle>
      <a:tcStyle>
        <a:tcBdr>
          <a:left>
            <a:ln>
              <a:noFill/>
            </a:ln>
          </a:left>
          <a:right>
            <a:ln>
              <a:noFill/>
            </a:ln>
          </a:right>
          <a:top>
            <a:ln>
              <a:noFill/>
            </a:ln>
          </a:top>
          <a:bottom>
            <a:ln>
              <a:noFill/>
            </a:ln>
          </a:bottom>
          <a:insideH>
            <a:ln w="12700" cmpd="sng">
              <a:solidFill>
                <a:schemeClr val="bg2"/>
              </a:solidFill>
            </a:ln>
          </a:insideH>
          <a:insideV>
            <a:ln>
              <a:noFill/>
            </a:ln>
          </a:insideV>
        </a:tcBdr>
        <a:fill>
          <a:noFill/>
        </a:fill>
      </a:tcStyle>
    </a:wholeTbl>
    <a:band2H>
      <a:tcStyle>
        <a:tcBdr/>
        <a:fill>
          <a:solidFill>
            <a:schemeClr val="bg1">
              <a:lumMod val="95000"/>
            </a:schemeClr>
          </a:solidFill>
        </a:fill>
      </a:tcStyle>
    </a:band2H>
    <a:band2V>
      <a:tcStyle>
        <a:tcBdr/>
        <a:fill>
          <a:solidFill>
            <a:schemeClr val="bg1">
              <a:lumMod val="95000"/>
            </a:schemeClr>
          </a:solidFill>
        </a:fill>
      </a:tcStyle>
    </a:band2V>
    <a:lastCol>
      <a:tcTxStyle b="on">
        <a:fontRef idx="minor">
          <a:scrgbClr r="0" g="0" b="0"/>
        </a:fontRef>
        <a:schemeClr val="tx1"/>
      </a:tcTxStyle>
      <a:tcStyle>
        <a:tcBdr/>
      </a:tcStyle>
    </a:lastCol>
    <a:firstCol>
      <a:tcTxStyle b="on">
        <a:fontRef idx="minor">
          <a:scrgbClr r="0" g="0" b="0"/>
        </a:fontRef>
        <a:schemeClr val="tx1"/>
      </a:tcTxStyle>
      <a:tcStyle>
        <a:tcBdr/>
      </a:tcStyle>
    </a:firstCol>
    <a:lastRow>
      <a:tcTxStyle b="on">
        <a:fontRef idx="minor">
          <a:scrgbClr r="0" g="0" b="0"/>
        </a:fontRef>
        <a:schemeClr val="tx1"/>
      </a:tcTxStyle>
      <a:tcStyle>
        <a:tcBdr/>
        <a:fill>
          <a:solidFill>
            <a:schemeClr val="bg1">
              <a:lumMod val="95000"/>
            </a:schemeClr>
          </a:solidFill>
        </a:fill>
      </a:tcStyle>
    </a:lastRow>
    <a:firstRow>
      <a:tcTxStyle b="on">
        <a:fontRef idx="minor">
          <a:scrgbClr r="109" g="36" b="122"/>
        </a:fontRef>
        <a:schemeClr val="tx1"/>
      </a:tcTxStyle>
      <a:tcStyle>
        <a:tcBdr>
          <a:bottom>
            <a:ln w="19050" cmpd="sng">
              <a:solidFill>
                <a:schemeClr val="tx1"/>
              </a:solidFill>
            </a:ln>
          </a:bottom>
        </a:tcBdr>
        <a:fill>
          <a:solidFill>
            <a:schemeClr val="bg1">
              <a:lumMod val="95000"/>
            </a:schemeClr>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31" autoAdjust="0"/>
    <p:restoredTop sz="96320" autoAdjust="0"/>
  </p:normalViewPr>
  <p:slideViewPr>
    <p:cSldViewPr snapToGrid="0">
      <p:cViewPr varScale="1">
        <p:scale>
          <a:sx n="89" d="100"/>
          <a:sy n="89" d="100"/>
        </p:scale>
        <p:origin x="91" y="77"/>
      </p:cViewPr>
      <p:guideLst/>
    </p:cSldViewPr>
  </p:slideViewPr>
  <p:outlineViewPr>
    <p:cViewPr>
      <p:scale>
        <a:sx n="33" d="100"/>
        <a:sy n="33" d="100"/>
      </p:scale>
      <p:origin x="-64" y="0"/>
    </p:cViewPr>
  </p:outlineViewPr>
  <p:notesTextViewPr>
    <p:cViewPr>
      <p:scale>
        <a:sx n="1" d="1"/>
        <a:sy n="1" d="1"/>
      </p:scale>
      <p:origin x="0" y="0"/>
    </p:cViewPr>
  </p:notesTextViewPr>
  <p:sorterViewPr>
    <p:cViewPr>
      <p:scale>
        <a:sx n="21" d="100"/>
        <a:sy n="21" d="100"/>
      </p:scale>
      <p:origin x="0" y="-219"/>
    </p:cViewPr>
  </p:sorterViewPr>
  <p:notesViewPr>
    <p:cSldViewPr snapToGrid="0">
      <p:cViewPr varScale="1">
        <p:scale>
          <a:sx n="65" d="100"/>
          <a:sy n="65" d="100"/>
        </p:scale>
        <p:origin x="2565" y="3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notesMaster" Target="notesMasters/notesMaster1.xml"/><Relationship Id="rId55"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4015" cy="490409"/>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09079" y="0"/>
            <a:ext cx="2914015" cy="490409"/>
          </a:xfrm>
          <a:prstGeom prst="rect">
            <a:avLst/>
          </a:prstGeom>
        </p:spPr>
        <p:txBody>
          <a:bodyPr vert="horz" lIns="91440" tIns="45720" rIns="91440" bIns="45720" rtlCol="0"/>
          <a:lstStyle>
            <a:lvl1pPr algn="r">
              <a:defRPr sz="1200" b="0" i="0">
                <a:latin typeface="Arial" panose="020B0604020202020204" pitchFamily="34" charset="0"/>
              </a:defRPr>
            </a:lvl1pPr>
          </a:lstStyle>
          <a:p>
            <a:fld id="{FBEB4EF7-6755-4417-96B3-8A9D9B3986FB}" type="datetimeFigureOut">
              <a:rPr lang="en-US" smtClean="0"/>
              <a:pPr/>
              <a:t>3/2/2026</a:t>
            </a:fld>
            <a:endParaRPr lang="en-US" dirty="0"/>
          </a:p>
        </p:txBody>
      </p:sp>
      <p:sp>
        <p:nvSpPr>
          <p:cNvPr id="4" name="Slide Image Placeholder 3"/>
          <p:cNvSpPr>
            <a:spLocks noGrp="1" noRot="1" noChangeAspect="1"/>
          </p:cNvSpPr>
          <p:nvPr>
            <p:ph type="sldImg" idx="2"/>
          </p:nvPr>
        </p:nvSpPr>
        <p:spPr>
          <a:xfrm>
            <a:off x="430213" y="1222375"/>
            <a:ext cx="5864225" cy="329882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2465" y="4703852"/>
            <a:ext cx="5379720" cy="3848606"/>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9283830"/>
            <a:ext cx="2914015" cy="490408"/>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09079" y="9283830"/>
            <a:ext cx="2914015" cy="490408"/>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8338F507-FFAD-4585-99E0-9DC17883AD4F}" type="slidenum">
              <a:rPr lang="en-US" smtClean="0"/>
              <a:pPr/>
              <a:t>‹#›</a:t>
            </a:fld>
            <a:endParaRPr lang="en-US" dirty="0"/>
          </a:p>
        </p:txBody>
      </p:sp>
    </p:spTree>
    <p:extLst>
      <p:ext uri="{BB962C8B-B14F-4D97-AF65-F5344CB8AC3E}">
        <p14:creationId xmlns:p14="http://schemas.microsoft.com/office/powerpoint/2010/main" val="1762394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b="0" i="0" kern="1200">
        <a:solidFill>
          <a:schemeClr val="tx1"/>
        </a:solidFill>
        <a:latin typeface="Arial" panose="020B0604020202020204" pitchFamily="34" charset="0"/>
        <a:ea typeface="+mn-ea"/>
        <a:cs typeface="+mn-cs"/>
      </a:defRPr>
    </a:lvl2pPr>
    <a:lvl3pPr marL="914400" algn="l" defTabSz="914400" rtl="0" eaLnBrk="1" latinLnBrk="0" hangingPunct="1">
      <a:defRPr sz="1200" b="0" i="0" kern="1200">
        <a:solidFill>
          <a:schemeClr val="tx1"/>
        </a:solidFill>
        <a:latin typeface="Arial" panose="020B0604020202020204" pitchFamily="34" charset="0"/>
        <a:ea typeface="+mn-ea"/>
        <a:cs typeface="+mn-cs"/>
      </a:defRPr>
    </a:lvl3pPr>
    <a:lvl4pPr marL="1371600" algn="l" defTabSz="914400" rtl="0" eaLnBrk="1" latinLnBrk="0" hangingPunct="1">
      <a:defRPr sz="1200" b="0" i="0" kern="1200">
        <a:solidFill>
          <a:schemeClr val="tx1"/>
        </a:solidFill>
        <a:latin typeface="Arial" panose="020B0604020202020204" pitchFamily="34" charset="0"/>
        <a:ea typeface="+mn-ea"/>
        <a:cs typeface="+mn-cs"/>
      </a:defRPr>
    </a:lvl4pPr>
    <a:lvl5pPr marL="1828800" algn="l" defTabSz="914400" rtl="0" eaLnBrk="1" latinLnBrk="0" hangingPunct="1">
      <a:defRPr sz="1200" b="0" i="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338F507-FFAD-4585-99E0-9DC17883AD4F}" type="slidenum">
              <a:rPr lang="en-US" smtClean="0"/>
              <a:t>1</a:t>
            </a:fld>
            <a:endParaRPr lang="en-US" dirty="0"/>
          </a:p>
        </p:txBody>
      </p:sp>
    </p:spTree>
    <p:extLst>
      <p:ext uri="{BB962C8B-B14F-4D97-AF65-F5344CB8AC3E}">
        <p14:creationId xmlns:p14="http://schemas.microsoft.com/office/powerpoint/2010/main" val="30255444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5"/>
          </p:nvPr>
        </p:nvSpPr>
        <p:spPr/>
        <p:txBody>
          <a:bodyPr/>
          <a:lstStyle/>
          <a:p>
            <a:fld id="{8338F507-FFAD-4585-99E0-9DC17883AD4F}" type="slidenum">
              <a:rPr lang="en-US" smtClean="0"/>
              <a:pPr/>
              <a:t>3</a:t>
            </a:fld>
            <a:endParaRPr lang="en-US" dirty="0"/>
          </a:p>
        </p:txBody>
      </p:sp>
    </p:spTree>
    <p:extLst>
      <p:ext uri="{BB962C8B-B14F-4D97-AF65-F5344CB8AC3E}">
        <p14:creationId xmlns:p14="http://schemas.microsoft.com/office/powerpoint/2010/main" val="32178172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5"/>
          </p:nvPr>
        </p:nvSpPr>
        <p:spPr/>
        <p:txBody>
          <a:bodyPr/>
          <a:lstStyle/>
          <a:p>
            <a:fld id="{8338F507-FFAD-4585-99E0-9DC17883AD4F}" type="slidenum">
              <a:rPr lang="en-US" smtClean="0"/>
              <a:pPr/>
              <a:t>6</a:t>
            </a:fld>
            <a:endParaRPr lang="en-US" dirty="0"/>
          </a:p>
        </p:txBody>
      </p:sp>
    </p:spTree>
    <p:extLst>
      <p:ext uri="{BB962C8B-B14F-4D97-AF65-F5344CB8AC3E}">
        <p14:creationId xmlns:p14="http://schemas.microsoft.com/office/powerpoint/2010/main" val="34795533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5"/>
          </p:nvPr>
        </p:nvSpPr>
        <p:spPr/>
        <p:txBody>
          <a:bodyPr/>
          <a:lstStyle/>
          <a:p>
            <a:fld id="{8338F507-FFAD-4585-99E0-9DC17883AD4F}" type="slidenum">
              <a:rPr lang="en-US" smtClean="0"/>
              <a:pPr/>
              <a:t>30</a:t>
            </a:fld>
            <a:endParaRPr lang="en-US" dirty="0"/>
          </a:p>
        </p:txBody>
      </p:sp>
    </p:spTree>
    <p:extLst>
      <p:ext uri="{BB962C8B-B14F-4D97-AF65-F5344CB8AC3E}">
        <p14:creationId xmlns:p14="http://schemas.microsoft.com/office/powerpoint/2010/main" val="36541333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35F2D-432E-C0B6-1E94-520CBE5808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539DE8-8F13-F673-19CB-5E1A507B55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64340E-19C4-BFDB-309B-0C74421CA84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E54DDC2-4089-4D1C-0BCC-81C4BC7A8301}"/>
              </a:ext>
            </a:extLst>
          </p:cNvPr>
          <p:cNvSpPr>
            <a:spLocks noGrp="1"/>
          </p:cNvSpPr>
          <p:nvPr>
            <p:ph type="sldNum" sz="quarter" idx="5"/>
          </p:nvPr>
        </p:nvSpPr>
        <p:spPr/>
        <p:txBody>
          <a:bodyPr/>
          <a:lstStyle/>
          <a:p>
            <a:fld id="{8338F507-FFAD-4585-99E0-9DC17883AD4F}" type="slidenum">
              <a:rPr lang="en-US" smtClean="0"/>
              <a:t>45</a:t>
            </a:fld>
            <a:endParaRPr lang="en-US" dirty="0"/>
          </a:p>
        </p:txBody>
      </p:sp>
    </p:spTree>
    <p:extLst>
      <p:ext uri="{BB962C8B-B14F-4D97-AF65-F5344CB8AC3E}">
        <p14:creationId xmlns:p14="http://schemas.microsoft.com/office/powerpoint/2010/main" val="27820354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16D7607-D1F4-F3D5-F6A1-ADA8066F7D42}"/>
              </a:ext>
            </a:extLst>
          </p:cNvPr>
          <p:cNvPicPr>
            <a:picLocks noChangeAspect="1"/>
          </p:cNvPicPr>
          <p:nvPr userDrawn="1"/>
        </p:nvPicPr>
        <p:blipFill>
          <a:blip r:embed="rId2">
            <a:extLst>
              <a:ext uri="{28A0092B-C50C-407E-A947-70E740481C1C}">
                <a14:useLocalDpi xmlns:a14="http://schemas.microsoft.com/office/drawing/2010/main" val="0"/>
              </a:ext>
            </a:extLst>
          </a:blip>
          <a:srcRect t="52" b="52"/>
          <a:stretch/>
        </p:blipFill>
        <p:spPr>
          <a:xfrm>
            <a:off x="0" y="0"/>
            <a:ext cx="12192000" cy="6858000"/>
          </a:xfrm>
          <a:prstGeom prst="rect">
            <a:avLst/>
          </a:prstGeom>
        </p:spPr>
      </p:pic>
      <p:sp>
        <p:nvSpPr>
          <p:cNvPr id="2" name="Title 1">
            <a:extLst>
              <a:ext uri="{FF2B5EF4-FFF2-40B4-BE49-F238E27FC236}">
                <a16:creationId xmlns:a16="http://schemas.microsoft.com/office/drawing/2014/main" id="{5AEF2F32-23D2-85EF-3071-5C6939DCE4A4}"/>
              </a:ext>
            </a:extLst>
          </p:cNvPr>
          <p:cNvSpPr>
            <a:spLocks noGrp="1"/>
          </p:cNvSpPr>
          <p:nvPr>
            <p:ph type="ctrTitle"/>
          </p:nvPr>
        </p:nvSpPr>
        <p:spPr>
          <a:xfrm>
            <a:off x="401904" y="1963495"/>
            <a:ext cx="5664555" cy="1828800"/>
          </a:xfrm>
        </p:spPr>
        <p:txBody>
          <a:bodyPr anchor="t" anchorCtr="0"/>
          <a:lstStyle>
            <a:lvl1pPr algn="l">
              <a:lnSpc>
                <a:spcPct val="80000"/>
              </a:lnSpc>
              <a:spcBef>
                <a:spcPts val="1400"/>
              </a:spcBef>
              <a:defRPr sz="4800" b="0"/>
            </a:lvl1pPr>
          </a:lstStyle>
          <a:p>
            <a:r>
              <a:rPr lang="en-US"/>
              <a:t>Click to edit Master title style</a:t>
            </a:r>
            <a:endParaRPr lang="en-US" dirty="0"/>
          </a:p>
        </p:txBody>
      </p:sp>
      <p:sp>
        <p:nvSpPr>
          <p:cNvPr id="5" name="Subtitle 2">
            <a:extLst>
              <a:ext uri="{FF2B5EF4-FFF2-40B4-BE49-F238E27FC236}">
                <a16:creationId xmlns:a16="http://schemas.microsoft.com/office/drawing/2014/main" id="{98AB6ED3-C5F6-877C-DAED-BEF7F304594B}"/>
              </a:ext>
            </a:extLst>
          </p:cNvPr>
          <p:cNvSpPr>
            <a:spLocks noGrp="1"/>
          </p:cNvSpPr>
          <p:nvPr>
            <p:ph type="subTitle" idx="1" hasCustomPrompt="1"/>
          </p:nvPr>
        </p:nvSpPr>
        <p:spPr>
          <a:xfrm>
            <a:off x="401903" y="6054487"/>
            <a:ext cx="4684447" cy="453228"/>
          </a:xfrm>
        </p:spPr>
        <p:txBody>
          <a:bodyPr/>
          <a:lstStyle>
            <a:lvl1pPr marL="0" indent="0" algn="l">
              <a:lnSpc>
                <a:spcPct val="100000"/>
              </a:lnSpc>
              <a:spcBef>
                <a:spcPts val="100"/>
              </a:spcBef>
              <a:spcAft>
                <a:spcPts val="0"/>
              </a:spcAft>
              <a:buNone/>
              <a:defRPr sz="1400" b="0"/>
            </a:lvl1pPr>
            <a:lvl2pPr marL="0" indent="0" algn="l">
              <a:lnSpc>
                <a:spcPct val="100000"/>
              </a:lnSpc>
              <a:spcBef>
                <a:spcPts val="100"/>
              </a:spcBef>
              <a:buNone/>
              <a:defRPr sz="1400" b="1">
                <a:latin typeface="+mn-lt"/>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 style</a:t>
            </a:r>
          </a:p>
        </p:txBody>
      </p:sp>
      <p:pic>
        <p:nvPicPr>
          <p:cNvPr id="14" name="Graphic 13">
            <a:extLst>
              <a:ext uri="{FF2B5EF4-FFF2-40B4-BE49-F238E27FC236}">
                <a16:creationId xmlns:a16="http://schemas.microsoft.com/office/drawing/2014/main" id="{FB11A3AB-4A69-E082-016E-71E34537136A}"/>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403391" y="383381"/>
            <a:ext cx="1064007" cy="517902"/>
          </a:xfrm>
          <a:prstGeom prst="rect">
            <a:avLst/>
          </a:prstGeom>
        </p:spPr>
      </p:pic>
    </p:spTree>
    <p:extLst>
      <p:ext uri="{BB962C8B-B14F-4D97-AF65-F5344CB8AC3E}">
        <p14:creationId xmlns:p14="http://schemas.microsoft.com/office/powerpoint/2010/main" val="3992618841"/>
      </p:ext>
    </p:extLst>
  </p:cSld>
  <p:clrMapOvr>
    <a:masterClrMapping/>
  </p:clrMapOvr>
  <p:extLst>
    <p:ext uri="{DCECCB84-F9BA-43D5-87BE-67443E8EF086}">
      <p15:sldGuideLst xmlns:p15="http://schemas.microsoft.com/office/powerpoint/2012/main">
        <p15:guide id="9" orient="horz" pos="216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ection Header 3">
    <p:spTree>
      <p:nvGrpSpPr>
        <p:cNvPr id="1" name=""/>
        <p:cNvGrpSpPr/>
        <p:nvPr/>
      </p:nvGrpSpPr>
      <p:grpSpPr>
        <a:xfrm>
          <a:off x="0" y="0"/>
          <a:ext cx="0" cy="0"/>
          <a:chOff x="0" y="0"/>
          <a:chExt cx="0" cy="0"/>
        </a:xfrm>
      </p:grpSpPr>
      <p:sp>
        <p:nvSpPr>
          <p:cNvPr id="4" name="Picture Placeholder 14">
            <a:extLst>
              <a:ext uri="{FF2B5EF4-FFF2-40B4-BE49-F238E27FC236}">
                <a16:creationId xmlns:a16="http://schemas.microsoft.com/office/drawing/2014/main" id="{50A2C7B7-9D29-E058-E1D5-11CACA152562}"/>
              </a:ext>
              <a:ext uri="{C183D7F6-B498-43B3-948B-1728B52AA6E4}">
                <adec:decorative xmlns:adec="http://schemas.microsoft.com/office/drawing/2017/decorative" val="1"/>
              </a:ext>
            </a:extLst>
          </p:cNvPr>
          <p:cNvSpPr>
            <a:spLocks noGrp="1"/>
          </p:cNvSpPr>
          <p:nvPr>
            <p:ph type="pic" sz="quarter" idx="10"/>
          </p:nvPr>
        </p:nvSpPr>
        <p:spPr>
          <a:xfrm>
            <a:off x="0" y="0"/>
            <a:ext cx="12188951" cy="6858001"/>
          </a:xfrm>
          <a:solidFill>
            <a:schemeClr val="bg1">
              <a:lumMod val="85000"/>
            </a:schemeClr>
          </a:solidFill>
        </p:spPr>
        <p:txBody>
          <a:bodyPr tIns="1554480"/>
          <a:lstStyle>
            <a:lvl1pPr algn="ctr">
              <a:defRPr/>
            </a:lvl1pPr>
          </a:lstStyle>
          <a:p>
            <a:r>
              <a:rPr lang="en-US"/>
              <a:t>Click icon to add picture</a:t>
            </a:r>
            <a:endParaRPr lang="en-US" dirty="0"/>
          </a:p>
        </p:txBody>
      </p:sp>
      <p:sp>
        <p:nvSpPr>
          <p:cNvPr id="2" name="Title 1">
            <a:extLst>
              <a:ext uri="{FF2B5EF4-FFF2-40B4-BE49-F238E27FC236}">
                <a16:creationId xmlns:a16="http://schemas.microsoft.com/office/drawing/2014/main" id="{B4539E65-4ABC-F7FC-FCE0-B29255497D5B}"/>
              </a:ext>
            </a:extLst>
          </p:cNvPr>
          <p:cNvSpPr>
            <a:spLocks noGrp="1"/>
          </p:cNvSpPr>
          <p:nvPr>
            <p:ph type="title"/>
          </p:nvPr>
        </p:nvSpPr>
        <p:spPr>
          <a:xfrm>
            <a:off x="402430" y="3372236"/>
            <a:ext cx="5641183" cy="1414180"/>
          </a:xfrm>
        </p:spPr>
        <p:txBody>
          <a:bodyPr anchor="b"/>
          <a:lstStyle>
            <a:lvl1pPr>
              <a:lnSpc>
                <a:spcPct val="80000"/>
              </a:lnSpc>
              <a:spcBef>
                <a:spcPts val="1400"/>
              </a:spcBef>
              <a:defRPr sz="4800" b="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2BDD4AC-270A-4483-7315-655B46AA98C3}"/>
              </a:ext>
            </a:extLst>
          </p:cNvPr>
          <p:cNvSpPr>
            <a:spLocks noGrp="1"/>
          </p:cNvSpPr>
          <p:nvPr>
            <p:ph type="body" idx="1" hasCustomPrompt="1"/>
          </p:nvPr>
        </p:nvSpPr>
        <p:spPr>
          <a:xfrm>
            <a:off x="8193823" y="576072"/>
            <a:ext cx="3462095" cy="4308872"/>
          </a:xfrm>
        </p:spPr>
        <p:txBody>
          <a:bodyPr wrap="square">
            <a:spAutoFit/>
          </a:bodyPr>
          <a:lstStyle>
            <a:lvl1pPr marL="0" indent="0" algn="r">
              <a:lnSpc>
                <a:spcPct val="80000"/>
              </a:lnSpc>
              <a:spcBef>
                <a:spcPts val="0"/>
              </a:spcBef>
              <a:spcAft>
                <a:spcPts val="0"/>
              </a:spcAft>
              <a:buNone/>
              <a:defRPr sz="35000" b="0" kern="100" spc="-50" baseline="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0</a:t>
            </a:r>
          </a:p>
        </p:txBody>
      </p:sp>
      <p:sp>
        <p:nvSpPr>
          <p:cNvPr id="10" name="Text Placeholder 9">
            <a:extLst>
              <a:ext uri="{FF2B5EF4-FFF2-40B4-BE49-F238E27FC236}">
                <a16:creationId xmlns:a16="http://schemas.microsoft.com/office/drawing/2014/main" id="{8BF9F556-4510-F7DD-B333-C401D75BD796}"/>
              </a:ext>
            </a:extLst>
          </p:cNvPr>
          <p:cNvSpPr>
            <a:spLocks noGrp="1"/>
          </p:cNvSpPr>
          <p:nvPr>
            <p:ph type="body" sz="quarter" idx="11"/>
          </p:nvPr>
        </p:nvSpPr>
        <p:spPr>
          <a:xfrm>
            <a:off x="402432" y="5029715"/>
            <a:ext cx="5641182" cy="990083"/>
          </a:xfrm>
        </p:spPr>
        <p:txBody>
          <a:bodyPr/>
          <a:lstStyle>
            <a:lvl1pPr>
              <a:defRPr sz="1300" b="0">
                <a:latin typeface="+mj-lt"/>
              </a:defRPr>
            </a:lvl1pPr>
          </a:lstStyle>
          <a:p>
            <a:pPr lvl="0"/>
            <a:r>
              <a:rPr lang="en-US"/>
              <a:t>Click to edit Master text styles</a:t>
            </a:r>
          </a:p>
        </p:txBody>
      </p:sp>
      <p:sp>
        <p:nvSpPr>
          <p:cNvPr id="16" name="Text Placeholder 15">
            <a:extLst>
              <a:ext uri="{FF2B5EF4-FFF2-40B4-BE49-F238E27FC236}">
                <a16:creationId xmlns:a16="http://schemas.microsoft.com/office/drawing/2014/main" id="{AFBC73D5-BBD4-6DEA-ABD4-C7C99DE36B66}"/>
              </a:ext>
            </a:extLst>
          </p:cNvPr>
          <p:cNvSpPr>
            <a:spLocks noGrp="1"/>
          </p:cNvSpPr>
          <p:nvPr>
            <p:ph type="body" sz="quarter" idx="12" hasCustomPrompt="1"/>
          </p:nvPr>
        </p:nvSpPr>
        <p:spPr>
          <a:xfrm>
            <a:off x="394728" y="6501384"/>
            <a:ext cx="365760" cy="161583"/>
          </a:xfrm>
        </p:spPr>
        <p:txBody>
          <a:bodyPr>
            <a:noAutofit/>
          </a:bodyPr>
          <a:lstStyle>
            <a:lvl1pPr>
              <a:defRPr sz="1050"/>
            </a:lvl1pPr>
          </a:lstStyle>
          <a:p>
            <a:pPr lvl="0"/>
            <a:r>
              <a:rPr lang="en-US" dirty="0"/>
              <a:t>PwC</a:t>
            </a:r>
          </a:p>
        </p:txBody>
      </p:sp>
      <p:sp>
        <p:nvSpPr>
          <p:cNvPr id="7" name="Footer Placeholder 4">
            <a:extLst>
              <a:ext uri="{FF2B5EF4-FFF2-40B4-BE49-F238E27FC236}">
                <a16:creationId xmlns:a16="http://schemas.microsoft.com/office/drawing/2014/main" id="{F14AAF1B-63A7-87FB-CF3E-274298F4B36A}"/>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8" name="Slide Number Placeholder 13">
            <a:extLst>
              <a:ext uri="{FF2B5EF4-FFF2-40B4-BE49-F238E27FC236}">
                <a16:creationId xmlns:a16="http://schemas.microsoft.com/office/drawing/2014/main" id="{06EDDF0F-F4F8-2669-FD63-410B84DD24E8}"/>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518638679"/>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Photo 1">
    <p:spTree>
      <p:nvGrpSpPr>
        <p:cNvPr id="1" name=""/>
        <p:cNvGrpSpPr/>
        <p:nvPr/>
      </p:nvGrpSpPr>
      <p:grpSpPr>
        <a:xfrm>
          <a:off x="0" y="0"/>
          <a:ext cx="0" cy="0"/>
          <a:chOff x="0" y="0"/>
          <a:chExt cx="0" cy="0"/>
        </a:xfrm>
      </p:grpSpPr>
      <p:sp>
        <p:nvSpPr>
          <p:cNvPr id="8" name="Picture Placeholder 14">
            <a:extLst>
              <a:ext uri="{FF2B5EF4-FFF2-40B4-BE49-F238E27FC236}">
                <a16:creationId xmlns:a16="http://schemas.microsoft.com/office/drawing/2014/main" id="{239A05D4-BAD9-49A7-3229-41686BA7F455}"/>
              </a:ext>
            </a:extLst>
          </p:cNvPr>
          <p:cNvSpPr>
            <a:spLocks noGrp="1"/>
          </p:cNvSpPr>
          <p:nvPr>
            <p:ph type="pic" sz="quarter" idx="11"/>
          </p:nvPr>
        </p:nvSpPr>
        <p:spPr>
          <a:xfrm>
            <a:off x="-1" y="0"/>
            <a:ext cx="7531331" cy="6858000"/>
          </a:xfrm>
          <a:solidFill>
            <a:schemeClr val="bg2"/>
          </a:solidFill>
        </p:spPr>
        <p:txBody>
          <a:bodyPr tIns="1554480"/>
          <a:lstStyle>
            <a:lvl1pPr algn="ctr">
              <a:defRPr/>
            </a:lvl1pPr>
          </a:lstStyle>
          <a:p>
            <a:r>
              <a:rPr lang="en-US"/>
              <a:t>Click icon to add picture</a:t>
            </a:r>
            <a:endParaRPr lang="en-US" dirty="0"/>
          </a:p>
        </p:txBody>
      </p:sp>
      <p:sp>
        <p:nvSpPr>
          <p:cNvPr id="4" name="Title 1">
            <a:extLst>
              <a:ext uri="{FF2B5EF4-FFF2-40B4-BE49-F238E27FC236}">
                <a16:creationId xmlns:a16="http://schemas.microsoft.com/office/drawing/2014/main" id="{9E03C5ED-E0DF-61C8-7A95-440C9FF7F1FA}"/>
              </a:ext>
            </a:extLst>
          </p:cNvPr>
          <p:cNvSpPr>
            <a:spLocks noGrp="1"/>
          </p:cNvSpPr>
          <p:nvPr>
            <p:ph type="title"/>
          </p:nvPr>
        </p:nvSpPr>
        <p:spPr>
          <a:xfrm>
            <a:off x="8077199" y="919162"/>
            <a:ext cx="3712881" cy="1938337"/>
          </a:xfrm>
        </p:spPr>
        <p:txBody>
          <a:bodyPr/>
          <a:lstStyle>
            <a:lvl1pPr>
              <a:defRPr sz="4000"/>
            </a:lvl1pPr>
          </a:lstStyle>
          <a:p>
            <a:r>
              <a:rPr lang="en-US"/>
              <a:t>Click to edit Master title style</a:t>
            </a:r>
            <a:endParaRPr lang="en-US" dirty="0"/>
          </a:p>
        </p:txBody>
      </p:sp>
      <p:sp>
        <p:nvSpPr>
          <p:cNvPr id="5" name="Content Placeholder 2">
            <a:extLst>
              <a:ext uri="{FF2B5EF4-FFF2-40B4-BE49-F238E27FC236}">
                <a16:creationId xmlns:a16="http://schemas.microsoft.com/office/drawing/2014/main" id="{7518CD4E-B949-EF88-4945-7E36C0015725}"/>
              </a:ext>
            </a:extLst>
          </p:cNvPr>
          <p:cNvSpPr>
            <a:spLocks noGrp="1"/>
          </p:cNvSpPr>
          <p:nvPr>
            <p:ph idx="1"/>
          </p:nvPr>
        </p:nvSpPr>
        <p:spPr>
          <a:xfrm>
            <a:off x="8077199" y="2971800"/>
            <a:ext cx="3724275" cy="2967038"/>
          </a:xfrm>
        </p:spPr>
        <p:txBody>
          <a:bodyPr/>
          <a:lstStyle>
            <a:lvl1pPr>
              <a:lnSpc>
                <a:spcPct val="125000"/>
              </a:lnSpc>
              <a:defRPr sz="1600" b="0">
                <a:latin typeface="+mj-lt"/>
              </a:defRPr>
            </a:lvl1pPr>
            <a:lvl2pPr marL="166688" indent="0">
              <a:defRPr/>
            </a:lvl2pPr>
            <a:lvl3pPr marL="346075" indent="0">
              <a:buNone/>
              <a:defRPr/>
            </a:lvl3pPr>
            <a:lvl4pPr marL="512763" indent="0">
              <a:buNone/>
              <a:defRPr/>
            </a:lvl4pPr>
            <a:lvl5pPr marL="69215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Box 8">
            <a:extLst>
              <a:ext uri="{FF2B5EF4-FFF2-40B4-BE49-F238E27FC236}">
                <a16:creationId xmlns:a16="http://schemas.microsoft.com/office/drawing/2014/main" id="{66FD55F7-3664-B826-100E-876C20C01969}"/>
              </a:ext>
            </a:extLst>
          </p:cNvPr>
          <p:cNvSpPr txBox="1"/>
          <p:nvPr userDrawn="1"/>
        </p:nvSpPr>
        <p:spPr>
          <a:xfrm>
            <a:off x="7630559" y="6501384"/>
            <a:ext cx="431483" cy="161583"/>
          </a:xfrm>
          <a:prstGeom prst="rect">
            <a:avLst/>
          </a:prstGeom>
          <a:noFill/>
        </p:spPr>
        <p:txBody>
          <a:bodyPr wrap="square" lIns="0" tIns="0" rIns="0" bIns="0" rtlCol="0">
            <a:spAutoFit/>
          </a:bodyPr>
          <a:lstStyle/>
          <a:p>
            <a:pPr algn="l"/>
            <a:r>
              <a:rPr lang="en-US" sz="1050" b="1" dirty="0">
                <a:solidFill>
                  <a:schemeClr val="tx1"/>
                </a:solidFill>
              </a:rPr>
              <a:t>PwC</a:t>
            </a:r>
          </a:p>
        </p:txBody>
      </p:sp>
      <p:sp>
        <p:nvSpPr>
          <p:cNvPr id="6" name="Footer Placeholder 4">
            <a:extLst>
              <a:ext uri="{FF2B5EF4-FFF2-40B4-BE49-F238E27FC236}">
                <a16:creationId xmlns:a16="http://schemas.microsoft.com/office/drawing/2014/main" id="{14885F81-E071-1548-5442-718A5D278509}"/>
              </a:ext>
            </a:extLst>
          </p:cNvPr>
          <p:cNvSpPr>
            <a:spLocks noGrp="1"/>
          </p:cNvSpPr>
          <p:nvPr>
            <p:ph type="ftr" sz="quarter" idx="3"/>
          </p:nvPr>
        </p:nvSpPr>
        <p:spPr>
          <a:xfrm>
            <a:off x="8077199" y="6501384"/>
            <a:ext cx="3200400"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2" name="Slide Number Placeholder 13">
            <a:extLst>
              <a:ext uri="{FF2B5EF4-FFF2-40B4-BE49-F238E27FC236}">
                <a16:creationId xmlns:a16="http://schemas.microsoft.com/office/drawing/2014/main" id="{3BE7552A-3D06-4BDA-8BCC-BB2CCD97B459}"/>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1676282509"/>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Photo 2">
    <p:spTree>
      <p:nvGrpSpPr>
        <p:cNvPr id="1" name=""/>
        <p:cNvGrpSpPr/>
        <p:nvPr/>
      </p:nvGrpSpPr>
      <p:grpSpPr>
        <a:xfrm>
          <a:off x="0" y="0"/>
          <a:ext cx="0" cy="0"/>
          <a:chOff x="0" y="0"/>
          <a:chExt cx="0" cy="0"/>
        </a:xfrm>
      </p:grpSpPr>
      <p:sp>
        <p:nvSpPr>
          <p:cNvPr id="8" name="Picture Placeholder 14">
            <a:extLst>
              <a:ext uri="{FF2B5EF4-FFF2-40B4-BE49-F238E27FC236}">
                <a16:creationId xmlns:a16="http://schemas.microsoft.com/office/drawing/2014/main" id="{239A05D4-BAD9-49A7-3229-41686BA7F455}"/>
              </a:ext>
            </a:extLst>
          </p:cNvPr>
          <p:cNvSpPr>
            <a:spLocks noGrp="1"/>
          </p:cNvSpPr>
          <p:nvPr>
            <p:ph type="pic" sz="quarter" idx="11"/>
          </p:nvPr>
        </p:nvSpPr>
        <p:spPr>
          <a:xfrm>
            <a:off x="-1" y="0"/>
            <a:ext cx="6620719" cy="6858000"/>
          </a:xfrm>
          <a:solidFill>
            <a:schemeClr val="bg2"/>
          </a:solidFill>
        </p:spPr>
        <p:txBody>
          <a:bodyPr tIns="1554480"/>
          <a:lstStyle>
            <a:lvl1pPr algn="ctr">
              <a:defRPr/>
            </a:lvl1pPr>
          </a:lstStyle>
          <a:p>
            <a:r>
              <a:rPr lang="en-US"/>
              <a:t>Click icon to add picture</a:t>
            </a:r>
            <a:endParaRPr lang="en-US" dirty="0"/>
          </a:p>
        </p:txBody>
      </p:sp>
      <p:sp>
        <p:nvSpPr>
          <p:cNvPr id="4" name="Title 1">
            <a:extLst>
              <a:ext uri="{FF2B5EF4-FFF2-40B4-BE49-F238E27FC236}">
                <a16:creationId xmlns:a16="http://schemas.microsoft.com/office/drawing/2014/main" id="{9E03C5ED-E0DF-61C8-7A95-440C9FF7F1FA}"/>
              </a:ext>
            </a:extLst>
          </p:cNvPr>
          <p:cNvSpPr>
            <a:spLocks noGrp="1"/>
          </p:cNvSpPr>
          <p:nvPr>
            <p:ph type="title"/>
          </p:nvPr>
        </p:nvSpPr>
        <p:spPr>
          <a:xfrm>
            <a:off x="7118351" y="919162"/>
            <a:ext cx="4671730" cy="1938337"/>
          </a:xfrm>
        </p:spPr>
        <p:txBody>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D3BCDA1-5DA8-C359-F2B1-BC10C803662B}"/>
              </a:ext>
            </a:extLst>
          </p:cNvPr>
          <p:cNvSpPr>
            <a:spLocks noGrp="1"/>
          </p:cNvSpPr>
          <p:nvPr>
            <p:ph idx="1"/>
          </p:nvPr>
        </p:nvSpPr>
        <p:spPr>
          <a:xfrm>
            <a:off x="7118351" y="2971800"/>
            <a:ext cx="4671729" cy="2967038"/>
          </a:xfrm>
        </p:spPr>
        <p:txBody>
          <a:bodyPr/>
          <a:lstStyle>
            <a:lvl1pPr marL="166688" indent="-166688">
              <a:lnSpc>
                <a:spcPct val="125000"/>
              </a:lnSpc>
              <a:buFont typeface="Arial" panose="020B0604020202020204" pitchFamily="34" charset="0"/>
              <a:buChar char="•"/>
              <a:defRPr sz="1600" b="0">
                <a:latin typeface="+mj-lt"/>
              </a:defRPr>
            </a:lvl1pPr>
            <a:lvl2pPr marL="346075" indent="-179388">
              <a:buFont typeface="Georgia" panose="02040502050405020303" pitchFamily="18" charset="0"/>
              <a:buChar char="–"/>
              <a:defRPr/>
            </a:lvl2pPr>
            <a:lvl3pPr marL="512763" indent="-166688">
              <a:defRPr/>
            </a:lvl3pPr>
            <a:lvl4pPr marL="692150" indent="-179388">
              <a:defRPr/>
            </a:lvl4pPr>
            <a:lvl5pPr marL="858838" indent="-16668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Box 8">
            <a:extLst>
              <a:ext uri="{FF2B5EF4-FFF2-40B4-BE49-F238E27FC236}">
                <a16:creationId xmlns:a16="http://schemas.microsoft.com/office/drawing/2014/main" id="{66FD55F7-3664-B826-100E-876C20C01969}"/>
              </a:ext>
            </a:extLst>
          </p:cNvPr>
          <p:cNvSpPr txBox="1"/>
          <p:nvPr userDrawn="1"/>
        </p:nvSpPr>
        <p:spPr>
          <a:xfrm>
            <a:off x="7118351" y="6501384"/>
            <a:ext cx="431483" cy="161583"/>
          </a:xfrm>
          <a:prstGeom prst="rect">
            <a:avLst/>
          </a:prstGeom>
          <a:noFill/>
        </p:spPr>
        <p:txBody>
          <a:bodyPr wrap="square" lIns="0" tIns="0" rIns="0" bIns="0" rtlCol="0">
            <a:spAutoFit/>
          </a:bodyPr>
          <a:lstStyle/>
          <a:p>
            <a:pPr algn="l"/>
            <a:r>
              <a:rPr lang="en-US" sz="1050" b="1" dirty="0">
                <a:solidFill>
                  <a:schemeClr val="tx1"/>
                </a:solidFill>
              </a:rPr>
              <a:t>PwC</a:t>
            </a:r>
          </a:p>
        </p:txBody>
      </p:sp>
      <p:sp>
        <p:nvSpPr>
          <p:cNvPr id="6" name="Footer Placeholder 4">
            <a:extLst>
              <a:ext uri="{FF2B5EF4-FFF2-40B4-BE49-F238E27FC236}">
                <a16:creationId xmlns:a16="http://schemas.microsoft.com/office/drawing/2014/main" id="{14885F81-E071-1548-5442-718A5D278509}"/>
              </a:ext>
            </a:extLst>
          </p:cNvPr>
          <p:cNvSpPr>
            <a:spLocks noGrp="1"/>
          </p:cNvSpPr>
          <p:nvPr>
            <p:ph type="ftr" sz="quarter" idx="3"/>
          </p:nvPr>
        </p:nvSpPr>
        <p:spPr>
          <a:xfrm>
            <a:off x="7569600" y="6501384"/>
            <a:ext cx="3657600"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2" name="Slide Number Placeholder 13">
            <a:extLst>
              <a:ext uri="{FF2B5EF4-FFF2-40B4-BE49-F238E27FC236}">
                <a16:creationId xmlns:a16="http://schemas.microsoft.com/office/drawing/2014/main" id="{3BE7552A-3D06-4BDA-8BCC-BB2CCD97B459}"/>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4289657956"/>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Photo 3">
    <p:spTree>
      <p:nvGrpSpPr>
        <p:cNvPr id="1" name=""/>
        <p:cNvGrpSpPr/>
        <p:nvPr/>
      </p:nvGrpSpPr>
      <p:grpSpPr>
        <a:xfrm>
          <a:off x="0" y="0"/>
          <a:ext cx="0" cy="0"/>
          <a:chOff x="0" y="0"/>
          <a:chExt cx="0" cy="0"/>
        </a:xfrm>
      </p:grpSpPr>
      <p:sp>
        <p:nvSpPr>
          <p:cNvPr id="8" name="Picture Placeholder 14">
            <a:extLst>
              <a:ext uri="{FF2B5EF4-FFF2-40B4-BE49-F238E27FC236}">
                <a16:creationId xmlns:a16="http://schemas.microsoft.com/office/drawing/2014/main" id="{239A05D4-BAD9-49A7-3229-41686BA7F455}"/>
              </a:ext>
              <a:ext uri="{C183D7F6-B498-43B3-948B-1728B52AA6E4}">
                <adec:decorative xmlns:adec="http://schemas.microsoft.com/office/drawing/2017/decorative" val="1"/>
              </a:ext>
            </a:extLst>
          </p:cNvPr>
          <p:cNvSpPr>
            <a:spLocks noGrp="1"/>
          </p:cNvSpPr>
          <p:nvPr>
            <p:ph type="pic" sz="quarter" idx="11"/>
          </p:nvPr>
        </p:nvSpPr>
        <p:spPr>
          <a:xfrm>
            <a:off x="-2" y="0"/>
            <a:ext cx="5648448" cy="6858000"/>
          </a:xfrm>
          <a:solidFill>
            <a:schemeClr val="bg2"/>
          </a:solidFill>
        </p:spPr>
        <p:txBody>
          <a:bodyPr tIns="1554480"/>
          <a:lstStyle>
            <a:lvl1pPr algn="ctr">
              <a:defRPr/>
            </a:lvl1pPr>
          </a:lstStyle>
          <a:p>
            <a:r>
              <a:rPr lang="en-US"/>
              <a:t>Click icon to add picture</a:t>
            </a:r>
            <a:endParaRPr lang="en-US" dirty="0"/>
          </a:p>
        </p:txBody>
      </p:sp>
      <p:sp>
        <p:nvSpPr>
          <p:cNvPr id="4" name="Title 1">
            <a:extLst>
              <a:ext uri="{FF2B5EF4-FFF2-40B4-BE49-F238E27FC236}">
                <a16:creationId xmlns:a16="http://schemas.microsoft.com/office/drawing/2014/main" id="{9E03C5ED-E0DF-61C8-7A95-440C9FF7F1FA}"/>
              </a:ext>
            </a:extLst>
          </p:cNvPr>
          <p:cNvSpPr>
            <a:spLocks noGrp="1"/>
          </p:cNvSpPr>
          <p:nvPr>
            <p:ph type="title"/>
          </p:nvPr>
        </p:nvSpPr>
        <p:spPr>
          <a:xfrm>
            <a:off x="6169488" y="400051"/>
            <a:ext cx="5632168" cy="917574"/>
          </a:xfrm>
        </p:spPr>
        <p:txBody>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D3BCDA1-5DA8-C359-F2B1-BC10C803662B}"/>
              </a:ext>
            </a:extLst>
          </p:cNvPr>
          <p:cNvSpPr>
            <a:spLocks noGrp="1"/>
          </p:cNvSpPr>
          <p:nvPr>
            <p:ph idx="1"/>
          </p:nvPr>
        </p:nvSpPr>
        <p:spPr>
          <a:xfrm>
            <a:off x="6169488" y="1946275"/>
            <a:ext cx="5632167" cy="3992563"/>
          </a:xfrm>
        </p:spPr>
        <p:txBody>
          <a:bodyPr/>
          <a:lstStyle>
            <a:lvl1pPr marL="166688" indent="-166688">
              <a:lnSpc>
                <a:spcPct val="125000"/>
              </a:lnSpc>
              <a:buFont typeface="Arial" panose="020B0604020202020204" pitchFamily="34" charset="0"/>
              <a:buChar char="•"/>
              <a:defRPr sz="1600" b="0">
                <a:latin typeface="+mj-lt"/>
              </a:defRPr>
            </a:lvl1pPr>
            <a:lvl2pPr marL="346075" indent="-179388">
              <a:buFont typeface="Georgia" panose="02040502050405020303" pitchFamily="18" charset="0"/>
              <a:buChar char="–"/>
              <a:defRPr/>
            </a:lvl2pPr>
            <a:lvl3pPr marL="512763" indent="-166688">
              <a:defRPr/>
            </a:lvl3pPr>
            <a:lvl4pPr marL="692150" indent="-179388">
              <a:defRPr/>
            </a:lvl4pPr>
            <a:lvl5pPr marL="858838" indent="-16668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Box 8">
            <a:extLst>
              <a:ext uri="{FF2B5EF4-FFF2-40B4-BE49-F238E27FC236}">
                <a16:creationId xmlns:a16="http://schemas.microsoft.com/office/drawing/2014/main" id="{66FD55F7-3664-B826-100E-876C20C01969}"/>
              </a:ext>
            </a:extLst>
          </p:cNvPr>
          <p:cNvSpPr txBox="1"/>
          <p:nvPr userDrawn="1"/>
        </p:nvSpPr>
        <p:spPr>
          <a:xfrm>
            <a:off x="6157913" y="6501384"/>
            <a:ext cx="431483" cy="161583"/>
          </a:xfrm>
          <a:prstGeom prst="rect">
            <a:avLst/>
          </a:prstGeom>
          <a:noFill/>
        </p:spPr>
        <p:txBody>
          <a:bodyPr wrap="square" lIns="0" tIns="0" rIns="0" bIns="0" rtlCol="0">
            <a:spAutoFit/>
          </a:bodyPr>
          <a:lstStyle/>
          <a:p>
            <a:pPr algn="l"/>
            <a:r>
              <a:rPr lang="en-US" sz="1050" b="1" dirty="0">
                <a:solidFill>
                  <a:schemeClr val="tx1"/>
                </a:solidFill>
              </a:rPr>
              <a:t>PwC</a:t>
            </a:r>
          </a:p>
        </p:txBody>
      </p:sp>
      <p:sp>
        <p:nvSpPr>
          <p:cNvPr id="6" name="Footer Placeholder 4">
            <a:extLst>
              <a:ext uri="{FF2B5EF4-FFF2-40B4-BE49-F238E27FC236}">
                <a16:creationId xmlns:a16="http://schemas.microsoft.com/office/drawing/2014/main" id="{14885F81-E071-1548-5442-718A5D278509}"/>
              </a:ext>
            </a:extLst>
          </p:cNvPr>
          <p:cNvSpPr>
            <a:spLocks noGrp="1"/>
          </p:cNvSpPr>
          <p:nvPr>
            <p:ph type="ftr" sz="quarter" idx="3"/>
          </p:nvPr>
        </p:nvSpPr>
        <p:spPr>
          <a:xfrm>
            <a:off x="6640116" y="6501384"/>
            <a:ext cx="4663440"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2" name="Slide Number Placeholder 13">
            <a:extLst>
              <a:ext uri="{FF2B5EF4-FFF2-40B4-BE49-F238E27FC236}">
                <a16:creationId xmlns:a16="http://schemas.microsoft.com/office/drawing/2014/main" id="{3BE7552A-3D06-4BDA-8BCC-BB2CCD97B459}"/>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2090267047"/>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Photo 4">
    <p:spTree>
      <p:nvGrpSpPr>
        <p:cNvPr id="1" name=""/>
        <p:cNvGrpSpPr/>
        <p:nvPr/>
      </p:nvGrpSpPr>
      <p:grpSpPr>
        <a:xfrm>
          <a:off x="0" y="0"/>
          <a:ext cx="0" cy="0"/>
          <a:chOff x="0" y="0"/>
          <a:chExt cx="0" cy="0"/>
        </a:xfrm>
      </p:grpSpPr>
      <p:sp>
        <p:nvSpPr>
          <p:cNvPr id="8" name="Picture Placeholder 14">
            <a:extLst>
              <a:ext uri="{FF2B5EF4-FFF2-40B4-BE49-F238E27FC236}">
                <a16:creationId xmlns:a16="http://schemas.microsoft.com/office/drawing/2014/main" id="{239A05D4-BAD9-49A7-3229-41686BA7F455}"/>
              </a:ext>
              <a:ext uri="{C183D7F6-B498-43B3-948B-1728B52AA6E4}">
                <adec:decorative xmlns:adec="http://schemas.microsoft.com/office/drawing/2017/decorative" val="1"/>
              </a:ext>
            </a:extLst>
          </p:cNvPr>
          <p:cNvSpPr>
            <a:spLocks noGrp="1"/>
          </p:cNvSpPr>
          <p:nvPr>
            <p:ph type="pic" sz="quarter" idx="11"/>
          </p:nvPr>
        </p:nvSpPr>
        <p:spPr>
          <a:xfrm>
            <a:off x="-2" y="0"/>
            <a:ext cx="4676174" cy="6858000"/>
          </a:xfrm>
          <a:solidFill>
            <a:schemeClr val="bg2"/>
          </a:solidFill>
        </p:spPr>
        <p:txBody>
          <a:bodyPr tIns="1554480"/>
          <a:lstStyle>
            <a:lvl1pPr algn="ctr">
              <a:defRPr/>
            </a:lvl1pPr>
          </a:lstStyle>
          <a:p>
            <a:r>
              <a:rPr lang="en-US"/>
              <a:t>Click icon to add picture</a:t>
            </a:r>
            <a:endParaRPr lang="en-US" dirty="0"/>
          </a:p>
        </p:txBody>
      </p:sp>
      <p:sp>
        <p:nvSpPr>
          <p:cNvPr id="4" name="Title 1">
            <a:extLst>
              <a:ext uri="{FF2B5EF4-FFF2-40B4-BE49-F238E27FC236}">
                <a16:creationId xmlns:a16="http://schemas.microsoft.com/office/drawing/2014/main" id="{9E03C5ED-E0DF-61C8-7A95-440C9FF7F1FA}"/>
              </a:ext>
            </a:extLst>
          </p:cNvPr>
          <p:cNvSpPr>
            <a:spLocks noGrp="1"/>
          </p:cNvSpPr>
          <p:nvPr>
            <p:ph type="title"/>
          </p:nvPr>
        </p:nvSpPr>
        <p:spPr>
          <a:xfrm>
            <a:off x="5199063" y="400051"/>
            <a:ext cx="6602593" cy="917574"/>
          </a:xfrm>
        </p:spPr>
        <p:txBody>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D3BCDA1-5DA8-C359-F2B1-BC10C803662B}"/>
              </a:ext>
            </a:extLst>
          </p:cNvPr>
          <p:cNvSpPr>
            <a:spLocks noGrp="1"/>
          </p:cNvSpPr>
          <p:nvPr>
            <p:ph idx="1"/>
          </p:nvPr>
        </p:nvSpPr>
        <p:spPr>
          <a:xfrm>
            <a:off x="5199064" y="1946275"/>
            <a:ext cx="6602592" cy="3992563"/>
          </a:xfrm>
        </p:spPr>
        <p:txBody>
          <a:bodyPr/>
          <a:lstStyle>
            <a:lvl1pPr marL="166688" indent="-166688">
              <a:lnSpc>
                <a:spcPct val="125000"/>
              </a:lnSpc>
              <a:buFont typeface="Arial" panose="020B0604020202020204" pitchFamily="34" charset="0"/>
              <a:buChar char="•"/>
              <a:defRPr sz="1600" b="0">
                <a:latin typeface="+mj-lt"/>
              </a:defRPr>
            </a:lvl1pPr>
            <a:lvl2pPr marL="346075" indent="-179388">
              <a:buFont typeface="Georgia" panose="02040502050405020303" pitchFamily="18" charset="0"/>
              <a:buChar char="–"/>
              <a:defRPr/>
            </a:lvl2pPr>
            <a:lvl3pPr marL="512763" indent="-166688">
              <a:defRPr/>
            </a:lvl3pPr>
            <a:lvl4pPr marL="692150" indent="-179388">
              <a:defRPr/>
            </a:lvl4pPr>
            <a:lvl5pPr marL="858838" indent="-16668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Box 8">
            <a:extLst>
              <a:ext uri="{FF2B5EF4-FFF2-40B4-BE49-F238E27FC236}">
                <a16:creationId xmlns:a16="http://schemas.microsoft.com/office/drawing/2014/main" id="{66FD55F7-3664-B826-100E-876C20C01969}"/>
              </a:ext>
            </a:extLst>
          </p:cNvPr>
          <p:cNvSpPr txBox="1"/>
          <p:nvPr userDrawn="1"/>
        </p:nvSpPr>
        <p:spPr>
          <a:xfrm>
            <a:off x="6157913" y="6497441"/>
            <a:ext cx="431483" cy="161583"/>
          </a:xfrm>
          <a:prstGeom prst="rect">
            <a:avLst/>
          </a:prstGeom>
          <a:noFill/>
        </p:spPr>
        <p:txBody>
          <a:bodyPr wrap="square" lIns="0" tIns="0" rIns="0" bIns="0" rtlCol="0">
            <a:spAutoFit/>
          </a:bodyPr>
          <a:lstStyle/>
          <a:p>
            <a:pPr algn="l"/>
            <a:r>
              <a:rPr lang="en-US" sz="1050" b="1" dirty="0">
                <a:solidFill>
                  <a:schemeClr val="tx1"/>
                </a:solidFill>
              </a:rPr>
              <a:t>PwC</a:t>
            </a:r>
          </a:p>
        </p:txBody>
      </p:sp>
      <p:sp>
        <p:nvSpPr>
          <p:cNvPr id="6" name="Footer Placeholder 4">
            <a:extLst>
              <a:ext uri="{FF2B5EF4-FFF2-40B4-BE49-F238E27FC236}">
                <a16:creationId xmlns:a16="http://schemas.microsoft.com/office/drawing/2014/main" id="{14885F81-E071-1548-5442-718A5D278509}"/>
              </a:ext>
            </a:extLst>
          </p:cNvPr>
          <p:cNvSpPr>
            <a:spLocks noGrp="1"/>
          </p:cNvSpPr>
          <p:nvPr>
            <p:ph type="ftr" sz="quarter" idx="3"/>
          </p:nvPr>
        </p:nvSpPr>
        <p:spPr>
          <a:xfrm>
            <a:off x="6640116" y="6497441"/>
            <a:ext cx="4663440"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2" name="Slide Number Placeholder 13">
            <a:extLst>
              <a:ext uri="{FF2B5EF4-FFF2-40B4-BE49-F238E27FC236}">
                <a16:creationId xmlns:a16="http://schemas.microsoft.com/office/drawing/2014/main" id="{3BE7552A-3D06-4BDA-8BCC-BB2CCD97B459}"/>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3742257872"/>
      </p:ext>
    </p:extLst>
  </p:cSld>
  <p:clrMapOvr>
    <a:masterClrMapping/>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Photo 5">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E03C5ED-E0DF-61C8-7A95-440C9FF7F1FA}"/>
              </a:ext>
            </a:extLst>
          </p:cNvPr>
          <p:cNvSpPr>
            <a:spLocks noGrp="1"/>
          </p:cNvSpPr>
          <p:nvPr>
            <p:ph type="title"/>
          </p:nvPr>
        </p:nvSpPr>
        <p:spPr>
          <a:xfrm>
            <a:off x="401920" y="400051"/>
            <a:ext cx="4274253" cy="1428750"/>
          </a:xfrm>
        </p:spPr>
        <p:txBody>
          <a:bodyPr/>
          <a:lstStyle>
            <a:lvl1pPr>
              <a:defRPr sz="4000"/>
            </a:lvl1pPr>
          </a:lstStyle>
          <a:p>
            <a:r>
              <a:rPr lang="en-US"/>
              <a:t>Click to edit Master title style</a:t>
            </a:r>
            <a:endParaRPr lang="en-US" dirty="0"/>
          </a:p>
        </p:txBody>
      </p:sp>
      <p:sp>
        <p:nvSpPr>
          <p:cNvPr id="8" name="Picture Placeholder 14">
            <a:extLst>
              <a:ext uri="{FF2B5EF4-FFF2-40B4-BE49-F238E27FC236}">
                <a16:creationId xmlns:a16="http://schemas.microsoft.com/office/drawing/2014/main" id="{239A05D4-BAD9-49A7-3229-41686BA7F455}"/>
              </a:ext>
              <a:ext uri="{C183D7F6-B498-43B3-948B-1728B52AA6E4}">
                <adec:decorative xmlns:adec="http://schemas.microsoft.com/office/drawing/2017/decorative" val="1"/>
              </a:ext>
            </a:extLst>
          </p:cNvPr>
          <p:cNvSpPr>
            <a:spLocks noGrp="1"/>
          </p:cNvSpPr>
          <p:nvPr>
            <p:ph type="pic" sz="quarter" idx="11"/>
          </p:nvPr>
        </p:nvSpPr>
        <p:spPr>
          <a:xfrm>
            <a:off x="401920" y="1956003"/>
            <a:ext cx="4274253" cy="3982835"/>
          </a:xfrm>
          <a:solidFill>
            <a:schemeClr val="bg2"/>
          </a:solidFill>
        </p:spPr>
        <p:txBody>
          <a:bodyPr tIns="1554480"/>
          <a:lstStyle>
            <a:lvl1pPr algn="ctr">
              <a:defRPr/>
            </a:lvl1pPr>
          </a:lstStyle>
          <a:p>
            <a:r>
              <a:rPr lang="en-US"/>
              <a:t>Click icon to add picture</a:t>
            </a:r>
            <a:endParaRPr lang="en-US" dirty="0"/>
          </a:p>
        </p:txBody>
      </p:sp>
      <p:sp>
        <p:nvSpPr>
          <p:cNvPr id="3" name="Content Placeholder 2">
            <a:extLst>
              <a:ext uri="{FF2B5EF4-FFF2-40B4-BE49-F238E27FC236}">
                <a16:creationId xmlns:a16="http://schemas.microsoft.com/office/drawing/2014/main" id="{9D3BCDA1-5DA8-C359-F2B1-BC10C803662B}"/>
              </a:ext>
            </a:extLst>
          </p:cNvPr>
          <p:cNvSpPr>
            <a:spLocks noGrp="1"/>
          </p:cNvSpPr>
          <p:nvPr>
            <p:ph idx="1"/>
          </p:nvPr>
        </p:nvSpPr>
        <p:spPr>
          <a:xfrm>
            <a:off x="5199063" y="400051"/>
            <a:ext cx="6591017" cy="5538787"/>
          </a:xfrm>
        </p:spPr>
        <p:txBody>
          <a:bodyPr/>
          <a:lstStyle>
            <a:lvl1pPr marL="166688" indent="-166688">
              <a:lnSpc>
                <a:spcPct val="125000"/>
              </a:lnSpc>
              <a:buFont typeface="Arial" panose="020B0604020202020204" pitchFamily="34" charset="0"/>
              <a:buChar char="•"/>
              <a:defRPr sz="1600" b="0">
                <a:latin typeface="+mj-lt"/>
              </a:defRPr>
            </a:lvl1pPr>
            <a:lvl2pPr marL="346075" indent="-179388">
              <a:buFont typeface="Georgia" panose="02040502050405020303" pitchFamily="18" charset="0"/>
              <a:buChar char="–"/>
              <a:defRPr/>
            </a:lvl2pPr>
            <a:lvl3pPr marL="512763" indent="-166688">
              <a:defRPr/>
            </a:lvl3pPr>
            <a:lvl4pPr marL="692150" indent="-179388">
              <a:defRPr/>
            </a:lvl4pPr>
            <a:lvl5pPr marL="858838" indent="-166688">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4">
            <a:extLst>
              <a:ext uri="{FF2B5EF4-FFF2-40B4-BE49-F238E27FC236}">
                <a16:creationId xmlns:a16="http://schemas.microsoft.com/office/drawing/2014/main" id="{E38019E0-279D-A4EC-36F3-E0B1A717FCF6}"/>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7" name="Slide Number Placeholder 13">
            <a:extLst>
              <a:ext uri="{FF2B5EF4-FFF2-40B4-BE49-F238E27FC236}">
                <a16:creationId xmlns:a16="http://schemas.microsoft.com/office/drawing/2014/main" id="{B8872EE6-00EE-7E3B-FF0A-4031AD0A1F41}"/>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3077211192"/>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36A14-ADD8-5266-1DE1-0BDFE2DFE348}"/>
              </a:ext>
            </a:extLst>
          </p:cNvPr>
          <p:cNvSpPr>
            <a:spLocks noGrp="1"/>
          </p:cNvSpPr>
          <p:nvPr>
            <p:ph type="title"/>
          </p:nvPr>
        </p:nvSpPr>
        <p:spPr>
          <a:xfrm>
            <a:off x="403052" y="2699173"/>
            <a:ext cx="4182718" cy="2492990"/>
          </a:xfrm>
        </p:spPr>
        <p:txBody>
          <a:bodyPr wrap="square" anchor="b" anchorCtr="0">
            <a:spAutoFit/>
          </a:bodyPr>
          <a:lstStyle>
            <a:lvl1pPr>
              <a:defRPr sz="6000" b="0">
                <a:solidFill>
                  <a:schemeClr val="tx1"/>
                </a:solidFill>
              </a:defRPr>
            </a:lvl1pPr>
          </a:lstStyle>
          <a:p>
            <a:r>
              <a:rPr lang="en-US"/>
              <a:t>Click to edit Master title style</a:t>
            </a:r>
            <a:endParaRPr lang="en-US" dirty="0"/>
          </a:p>
        </p:txBody>
      </p:sp>
      <p:sp>
        <p:nvSpPr>
          <p:cNvPr id="7" name="Table Placeholder 6">
            <a:extLst>
              <a:ext uri="{FF2B5EF4-FFF2-40B4-BE49-F238E27FC236}">
                <a16:creationId xmlns:a16="http://schemas.microsoft.com/office/drawing/2014/main" id="{D73A66C0-F670-A68E-E8AB-864BA888682B}"/>
              </a:ext>
            </a:extLst>
          </p:cNvPr>
          <p:cNvSpPr>
            <a:spLocks noGrp="1"/>
          </p:cNvSpPr>
          <p:nvPr>
            <p:ph type="tbl" sz="quarter" idx="10"/>
          </p:nvPr>
        </p:nvSpPr>
        <p:spPr>
          <a:xfrm>
            <a:off x="5209696" y="794063"/>
            <a:ext cx="6589884" cy="3328416"/>
          </a:xfrm>
        </p:spPr>
        <p:txBody>
          <a:bodyPr tIns="457200"/>
          <a:lstStyle>
            <a:lvl1pPr algn="ctr">
              <a:defRPr sz="1800"/>
            </a:lvl1pPr>
          </a:lstStyle>
          <a:p>
            <a:r>
              <a:rPr lang="en-US"/>
              <a:t>Click icon to add table</a:t>
            </a:r>
            <a:endParaRPr lang="en-US" dirty="0"/>
          </a:p>
        </p:txBody>
      </p:sp>
      <p:sp>
        <p:nvSpPr>
          <p:cNvPr id="3" name="Footer Placeholder 4">
            <a:extLst>
              <a:ext uri="{FF2B5EF4-FFF2-40B4-BE49-F238E27FC236}">
                <a16:creationId xmlns:a16="http://schemas.microsoft.com/office/drawing/2014/main" id="{65C0038A-3A68-0DB9-64FC-6F889D75D388}"/>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6" name="Slide Number Placeholder 13">
            <a:extLst>
              <a:ext uri="{FF2B5EF4-FFF2-40B4-BE49-F238E27FC236}">
                <a16:creationId xmlns:a16="http://schemas.microsoft.com/office/drawing/2014/main" id="{97BC8435-1364-314D-C920-74E9DEDB1E4C}"/>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1537185706"/>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Agenda 2">
    <p:bg>
      <p:bgPr>
        <a:solidFill>
          <a:srgbClr val="FFE8D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36A14-ADD8-5266-1DE1-0BDFE2DFE348}"/>
              </a:ext>
            </a:extLst>
          </p:cNvPr>
          <p:cNvSpPr>
            <a:spLocks noGrp="1"/>
          </p:cNvSpPr>
          <p:nvPr>
            <p:ph type="title"/>
          </p:nvPr>
        </p:nvSpPr>
        <p:spPr>
          <a:xfrm>
            <a:off x="403052" y="2697480"/>
            <a:ext cx="4182718" cy="2492990"/>
          </a:xfrm>
        </p:spPr>
        <p:txBody>
          <a:bodyPr wrap="square" anchor="b" anchorCtr="0">
            <a:spAutoFit/>
          </a:bodyPr>
          <a:lstStyle>
            <a:lvl1pPr>
              <a:defRPr sz="6000" b="0">
                <a:solidFill>
                  <a:schemeClr val="tx1"/>
                </a:solidFill>
              </a:defRPr>
            </a:lvl1pPr>
          </a:lstStyle>
          <a:p>
            <a:r>
              <a:rPr lang="en-US"/>
              <a:t>Click to edit Master title style</a:t>
            </a:r>
            <a:endParaRPr lang="en-US" dirty="0"/>
          </a:p>
        </p:txBody>
      </p:sp>
      <p:sp>
        <p:nvSpPr>
          <p:cNvPr id="4" name="Footer Placeholder 4">
            <a:extLst>
              <a:ext uri="{FF2B5EF4-FFF2-40B4-BE49-F238E27FC236}">
                <a16:creationId xmlns:a16="http://schemas.microsoft.com/office/drawing/2014/main" id="{EE189DEE-6989-9A74-BDE8-CA73B91086F4}"/>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7" name="Slide Number Placeholder 13">
            <a:extLst>
              <a:ext uri="{FF2B5EF4-FFF2-40B4-BE49-F238E27FC236}">
                <a16:creationId xmlns:a16="http://schemas.microsoft.com/office/drawing/2014/main" id="{6DE5500C-FE6E-579B-63C3-09F6ADCF909F}"/>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
        <p:nvSpPr>
          <p:cNvPr id="8" name="Text Placeholder 8">
            <a:extLst>
              <a:ext uri="{FF2B5EF4-FFF2-40B4-BE49-F238E27FC236}">
                <a16:creationId xmlns:a16="http://schemas.microsoft.com/office/drawing/2014/main" id="{DD78BEAF-F2F8-DC26-B864-8F8182138069}"/>
              </a:ext>
            </a:extLst>
          </p:cNvPr>
          <p:cNvSpPr>
            <a:spLocks noGrp="1"/>
          </p:cNvSpPr>
          <p:nvPr>
            <p:ph type="body" sz="quarter" idx="12"/>
          </p:nvPr>
        </p:nvSpPr>
        <p:spPr>
          <a:xfrm>
            <a:off x="5209696" y="786384"/>
            <a:ext cx="5754687" cy="3195638"/>
          </a:xfrm>
        </p:spPr>
        <p:txBody>
          <a:bodyPr tIns="73152"/>
          <a:lstStyle>
            <a:lvl1pPr marL="647700" indent="-552450">
              <a:lnSpc>
                <a:spcPct val="100000"/>
              </a:lnSpc>
              <a:spcBef>
                <a:spcPts val="500"/>
              </a:spcBef>
              <a:spcAft>
                <a:spcPts val="500"/>
              </a:spcAft>
              <a:tabLst/>
              <a:defRPr sz="2800" b="0">
                <a:latin typeface="+mj-lt"/>
              </a:defRPr>
            </a:lvl1pPr>
            <a:lvl2pPr marL="690563" indent="-573088">
              <a:lnSpc>
                <a:spcPct val="100000"/>
              </a:lnSpc>
              <a:spcBef>
                <a:spcPts val="0"/>
              </a:spcBef>
              <a:spcAft>
                <a:spcPts val="0"/>
              </a:spcAft>
              <a:tabLst/>
              <a:defRPr sz="2800"/>
            </a:lvl2pPr>
          </a:lstStyle>
          <a:p>
            <a:pPr lvl="0"/>
            <a:r>
              <a:rPr lang="en-US"/>
              <a:t>Click to edit Master text styles</a:t>
            </a:r>
          </a:p>
        </p:txBody>
      </p:sp>
    </p:spTree>
    <p:extLst>
      <p:ext uri="{BB962C8B-B14F-4D97-AF65-F5344CB8AC3E}">
        <p14:creationId xmlns:p14="http://schemas.microsoft.com/office/powerpoint/2010/main" val="1703684487"/>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Agenda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36A14-ADD8-5266-1DE1-0BDFE2DFE348}"/>
              </a:ext>
            </a:extLst>
          </p:cNvPr>
          <p:cNvSpPr>
            <a:spLocks noGrp="1"/>
          </p:cNvSpPr>
          <p:nvPr>
            <p:ph type="title"/>
          </p:nvPr>
        </p:nvSpPr>
        <p:spPr>
          <a:xfrm>
            <a:off x="403052" y="2697480"/>
            <a:ext cx="4182718" cy="2492990"/>
          </a:xfrm>
        </p:spPr>
        <p:txBody>
          <a:bodyPr wrap="square" anchor="b" anchorCtr="0">
            <a:spAutoFit/>
          </a:bodyPr>
          <a:lstStyle>
            <a:lvl1pPr>
              <a:defRPr sz="6000" b="0">
                <a:solidFill>
                  <a:schemeClr val="tx1"/>
                </a:solidFill>
              </a:defRPr>
            </a:lvl1pPr>
          </a:lstStyle>
          <a:p>
            <a:r>
              <a:rPr lang="en-US"/>
              <a:t>Click to edit Master title style</a:t>
            </a:r>
            <a:endParaRPr lang="en-US" dirty="0"/>
          </a:p>
        </p:txBody>
      </p:sp>
      <p:sp>
        <p:nvSpPr>
          <p:cNvPr id="7" name="Table Placeholder 6">
            <a:extLst>
              <a:ext uri="{FF2B5EF4-FFF2-40B4-BE49-F238E27FC236}">
                <a16:creationId xmlns:a16="http://schemas.microsoft.com/office/drawing/2014/main" id="{D73A66C0-F670-A68E-E8AB-864BA888682B}"/>
              </a:ext>
            </a:extLst>
          </p:cNvPr>
          <p:cNvSpPr>
            <a:spLocks noGrp="1"/>
          </p:cNvSpPr>
          <p:nvPr>
            <p:ph type="tbl" sz="quarter" idx="10"/>
          </p:nvPr>
        </p:nvSpPr>
        <p:spPr>
          <a:xfrm>
            <a:off x="3177701" y="818982"/>
            <a:ext cx="4324869" cy="2685354"/>
          </a:xfrm>
        </p:spPr>
        <p:txBody>
          <a:bodyPr tIns="457200"/>
          <a:lstStyle>
            <a:lvl1pPr algn="ctr">
              <a:defRPr sz="1800"/>
            </a:lvl1pPr>
          </a:lstStyle>
          <a:p>
            <a:r>
              <a:rPr lang="en-US"/>
              <a:t>Click icon to add table</a:t>
            </a:r>
            <a:endParaRPr lang="en-US" dirty="0"/>
          </a:p>
        </p:txBody>
      </p:sp>
      <p:sp>
        <p:nvSpPr>
          <p:cNvPr id="6" name="Table Placeholder 6">
            <a:extLst>
              <a:ext uri="{FF2B5EF4-FFF2-40B4-BE49-F238E27FC236}">
                <a16:creationId xmlns:a16="http://schemas.microsoft.com/office/drawing/2014/main" id="{CE0852A2-F289-0299-38DA-54988A9CF403}"/>
              </a:ext>
            </a:extLst>
          </p:cNvPr>
          <p:cNvSpPr>
            <a:spLocks noGrp="1"/>
          </p:cNvSpPr>
          <p:nvPr>
            <p:ph type="tbl" sz="quarter" idx="11"/>
          </p:nvPr>
        </p:nvSpPr>
        <p:spPr>
          <a:xfrm>
            <a:off x="7711065" y="818982"/>
            <a:ext cx="4324869" cy="2685354"/>
          </a:xfrm>
        </p:spPr>
        <p:txBody>
          <a:bodyPr tIns="457200"/>
          <a:lstStyle>
            <a:lvl1pPr algn="ctr">
              <a:defRPr sz="1800"/>
            </a:lvl1pPr>
          </a:lstStyle>
          <a:p>
            <a:r>
              <a:rPr lang="en-US"/>
              <a:t>Click icon to add table</a:t>
            </a:r>
            <a:endParaRPr lang="en-US" dirty="0"/>
          </a:p>
        </p:txBody>
      </p:sp>
      <p:sp>
        <p:nvSpPr>
          <p:cNvPr id="3" name="Footer Placeholder 4">
            <a:extLst>
              <a:ext uri="{FF2B5EF4-FFF2-40B4-BE49-F238E27FC236}">
                <a16:creationId xmlns:a16="http://schemas.microsoft.com/office/drawing/2014/main" id="{8D3D9662-5F2D-57D9-7407-78275144A67E}"/>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8" name="Slide Number Placeholder 13">
            <a:extLst>
              <a:ext uri="{FF2B5EF4-FFF2-40B4-BE49-F238E27FC236}">
                <a16:creationId xmlns:a16="http://schemas.microsoft.com/office/drawing/2014/main" id="{417BEBC1-805D-DD3E-7FB7-E733D35B8EFF}"/>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2929765161"/>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Agenda 4">
    <p:bg>
      <p:bgPr>
        <a:solidFill>
          <a:srgbClr val="FFE8D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36A14-ADD8-5266-1DE1-0BDFE2DFE348}"/>
              </a:ext>
            </a:extLst>
          </p:cNvPr>
          <p:cNvSpPr>
            <a:spLocks noGrp="1"/>
          </p:cNvSpPr>
          <p:nvPr>
            <p:ph type="title"/>
          </p:nvPr>
        </p:nvSpPr>
        <p:spPr>
          <a:xfrm>
            <a:off x="403052" y="2697480"/>
            <a:ext cx="4182718" cy="2492990"/>
          </a:xfrm>
        </p:spPr>
        <p:txBody>
          <a:bodyPr wrap="square" anchor="b" anchorCtr="0">
            <a:spAutoFit/>
          </a:bodyPr>
          <a:lstStyle>
            <a:lvl1pPr>
              <a:defRPr sz="6000" b="0">
                <a:solidFill>
                  <a:schemeClr val="tx1"/>
                </a:solidFill>
              </a:defRPr>
            </a:lvl1pPr>
          </a:lstStyle>
          <a:p>
            <a:r>
              <a:rPr lang="en-US"/>
              <a:t>Click to edit Master title style</a:t>
            </a:r>
            <a:endParaRPr lang="en-US" dirty="0"/>
          </a:p>
        </p:txBody>
      </p:sp>
      <p:sp>
        <p:nvSpPr>
          <p:cNvPr id="3" name="Footer Placeholder 4">
            <a:extLst>
              <a:ext uri="{FF2B5EF4-FFF2-40B4-BE49-F238E27FC236}">
                <a16:creationId xmlns:a16="http://schemas.microsoft.com/office/drawing/2014/main" id="{0EEDD237-2AD5-3154-E113-01E98DC0986B}"/>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8" name="Slide Number Placeholder 13">
            <a:extLst>
              <a:ext uri="{FF2B5EF4-FFF2-40B4-BE49-F238E27FC236}">
                <a16:creationId xmlns:a16="http://schemas.microsoft.com/office/drawing/2014/main" id="{C3079065-EEA7-BD3F-374F-2BD4FA174130}"/>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
        <p:nvSpPr>
          <p:cNvPr id="13" name="Text Placeholder 8">
            <a:extLst>
              <a:ext uri="{FF2B5EF4-FFF2-40B4-BE49-F238E27FC236}">
                <a16:creationId xmlns:a16="http://schemas.microsoft.com/office/drawing/2014/main" id="{D9EB10B1-191A-630B-CAE5-F7CB250CA41E}"/>
              </a:ext>
            </a:extLst>
          </p:cNvPr>
          <p:cNvSpPr>
            <a:spLocks noGrp="1"/>
          </p:cNvSpPr>
          <p:nvPr>
            <p:ph type="body" sz="quarter" idx="12"/>
          </p:nvPr>
        </p:nvSpPr>
        <p:spPr>
          <a:xfrm>
            <a:off x="3281363" y="917575"/>
            <a:ext cx="4224722" cy="2589534"/>
          </a:xfrm>
        </p:spPr>
        <p:txBody>
          <a:bodyPr lIns="91440"/>
          <a:lstStyle>
            <a:lvl1pPr marL="292608" indent="-573088">
              <a:lnSpc>
                <a:spcPct val="100000"/>
              </a:lnSpc>
              <a:spcBef>
                <a:spcPts val="700"/>
              </a:spcBef>
              <a:spcAft>
                <a:spcPts val="700"/>
              </a:spcAft>
              <a:tabLst/>
              <a:defRPr sz="1800" b="0">
                <a:latin typeface="+mj-lt"/>
              </a:defRPr>
            </a:lvl1pPr>
            <a:lvl2pPr marL="690563" indent="-573088">
              <a:lnSpc>
                <a:spcPct val="100000"/>
              </a:lnSpc>
              <a:spcBef>
                <a:spcPts val="0"/>
              </a:spcBef>
              <a:spcAft>
                <a:spcPts val="0"/>
              </a:spcAft>
              <a:tabLst/>
              <a:defRPr sz="2800"/>
            </a:lvl2pPr>
          </a:lstStyle>
          <a:p>
            <a:pPr lvl="0"/>
            <a:r>
              <a:rPr lang="en-US"/>
              <a:t>Click to edit Master text styles</a:t>
            </a:r>
          </a:p>
        </p:txBody>
      </p:sp>
      <p:sp>
        <p:nvSpPr>
          <p:cNvPr id="16" name="Text Placeholder 8">
            <a:extLst>
              <a:ext uri="{FF2B5EF4-FFF2-40B4-BE49-F238E27FC236}">
                <a16:creationId xmlns:a16="http://schemas.microsoft.com/office/drawing/2014/main" id="{FB735FB7-5411-F2F1-D974-F773B1B8360F}"/>
              </a:ext>
            </a:extLst>
          </p:cNvPr>
          <p:cNvSpPr>
            <a:spLocks noGrp="1"/>
          </p:cNvSpPr>
          <p:nvPr>
            <p:ph type="body" sz="quarter" idx="13"/>
          </p:nvPr>
        </p:nvSpPr>
        <p:spPr>
          <a:xfrm>
            <a:off x="7708392" y="917575"/>
            <a:ext cx="4224722" cy="2589534"/>
          </a:xfrm>
        </p:spPr>
        <p:txBody>
          <a:bodyPr lIns="91440"/>
          <a:lstStyle>
            <a:lvl1pPr marL="393192" indent="-676656">
              <a:lnSpc>
                <a:spcPct val="100000"/>
              </a:lnSpc>
              <a:spcBef>
                <a:spcPts val="700"/>
              </a:spcBef>
              <a:spcAft>
                <a:spcPts val="700"/>
              </a:spcAft>
              <a:tabLst>
                <a:tab pos="225425" algn="r"/>
              </a:tabLst>
              <a:defRPr sz="1800" b="0">
                <a:latin typeface="+mj-lt"/>
              </a:defRPr>
            </a:lvl1pPr>
            <a:lvl2pPr marL="690563" indent="-573088">
              <a:lnSpc>
                <a:spcPct val="100000"/>
              </a:lnSpc>
              <a:spcBef>
                <a:spcPts val="0"/>
              </a:spcBef>
              <a:spcAft>
                <a:spcPts val="0"/>
              </a:spcAft>
              <a:tabLst/>
              <a:defRPr sz="2800"/>
            </a:lvl2pPr>
          </a:lstStyle>
          <a:p>
            <a:pPr lvl="0"/>
            <a:r>
              <a:rPr lang="en-US"/>
              <a:t>Click to edit Master text styles</a:t>
            </a:r>
          </a:p>
        </p:txBody>
      </p:sp>
    </p:spTree>
    <p:extLst>
      <p:ext uri="{BB962C8B-B14F-4D97-AF65-F5344CB8AC3E}">
        <p14:creationId xmlns:p14="http://schemas.microsoft.com/office/powerpoint/2010/main" val="271251611"/>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Image">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5E0745CB-2FF7-A852-6865-A8F426EE1202}"/>
              </a:ext>
            </a:extLst>
          </p:cNvPr>
          <p:cNvSpPr>
            <a:spLocks noGrp="1"/>
          </p:cNvSpPr>
          <p:nvPr>
            <p:ph type="pic" sz="quarter" idx="10" hasCustomPrompt="1"/>
          </p:nvPr>
        </p:nvSpPr>
        <p:spPr>
          <a:xfrm>
            <a:off x="0" y="0"/>
            <a:ext cx="12192000" cy="6858000"/>
          </a:xfrm>
          <a:solidFill>
            <a:schemeClr val="bg2"/>
          </a:solidFill>
        </p:spPr>
        <p:txBody>
          <a:bodyPr anchor="ctr"/>
          <a:lstStyle>
            <a:lvl1pPr algn="ctr">
              <a:defRPr/>
            </a:lvl1pPr>
          </a:lstStyle>
          <a:p>
            <a:r>
              <a:rPr lang="en-US" dirty="0"/>
              <a:t>Click icon to add cover image</a:t>
            </a:r>
          </a:p>
          <a:p>
            <a:endParaRPr lang="en-US" dirty="0"/>
          </a:p>
        </p:txBody>
      </p:sp>
      <p:sp>
        <p:nvSpPr>
          <p:cNvPr id="2" name="Title 1">
            <a:extLst>
              <a:ext uri="{FF2B5EF4-FFF2-40B4-BE49-F238E27FC236}">
                <a16:creationId xmlns:a16="http://schemas.microsoft.com/office/drawing/2014/main" id="{5AEF2F32-23D2-85EF-3071-5C6939DCE4A4}"/>
              </a:ext>
            </a:extLst>
          </p:cNvPr>
          <p:cNvSpPr>
            <a:spLocks noGrp="1"/>
          </p:cNvSpPr>
          <p:nvPr>
            <p:ph type="ctrTitle"/>
          </p:nvPr>
        </p:nvSpPr>
        <p:spPr>
          <a:xfrm>
            <a:off x="401904" y="1963495"/>
            <a:ext cx="5664555" cy="1828800"/>
          </a:xfrm>
        </p:spPr>
        <p:txBody>
          <a:bodyPr anchor="t" anchorCtr="0"/>
          <a:lstStyle>
            <a:lvl1pPr algn="l">
              <a:lnSpc>
                <a:spcPct val="80000"/>
              </a:lnSpc>
              <a:spcBef>
                <a:spcPts val="1400"/>
              </a:spcBef>
              <a:defRPr sz="4800" b="0"/>
            </a:lvl1pPr>
          </a:lstStyle>
          <a:p>
            <a:r>
              <a:rPr lang="en-US"/>
              <a:t>Click to edit Master title style</a:t>
            </a:r>
            <a:endParaRPr lang="en-US" dirty="0"/>
          </a:p>
        </p:txBody>
      </p:sp>
      <p:sp>
        <p:nvSpPr>
          <p:cNvPr id="5" name="Subtitle 2">
            <a:extLst>
              <a:ext uri="{FF2B5EF4-FFF2-40B4-BE49-F238E27FC236}">
                <a16:creationId xmlns:a16="http://schemas.microsoft.com/office/drawing/2014/main" id="{98AB6ED3-C5F6-877C-DAED-BEF7F304594B}"/>
              </a:ext>
            </a:extLst>
          </p:cNvPr>
          <p:cNvSpPr>
            <a:spLocks noGrp="1"/>
          </p:cNvSpPr>
          <p:nvPr>
            <p:ph type="subTitle" idx="1" hasCustomPrompt="1"/>
          </p:nvPr>
        </p:nvSpPr>
        <p:spPr>
          <a:xfrm>
            <a:off x="401903" y="6054487"/>
            <a:ext cx="4684447" cy="453228"/>
          </a:xfrm>
        </p:spPr>
        <p:txBody>
          <a:bodyPr/>
          <a:lstStyle>
            <a:lvl1pPr marL="0" indent="0" algn="l">
              <a:lnSpc>
                <a:spcPct val="100000"/>
              </a:lnSpc>
              <a:spcBef>
                <a:spcPts val="100"/>
              </a:spcBef>
              <a:spcAft>
                <a:spcPts val="0"/>
              </a:spcAft>
              <a:buNone/>
              <a:defRPr sz="1400" b="0"/>
            </a:lvl1pPr>
            <a:lvl2pPr marL="0" indent="0" algn="l">
              <a:lnSpc>
                <a:spcPct val="100000"/>
              </a:lnSpc>
              <a:spcBef>
                <a:spcPts val="100"/>
              </a:spcBef>
              <a:buNone/>
              <a:defRPr sz="1400" b="1">
                <a:latin typeface="+mn-lt"/>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 style</a:t>
            </a:r>
          </a:p>
        </p:txBody>
      </p:sp>
      <p:pic>
        <p:nvPicPr>
          <p:cNvPr id="14" name="Graphic 13">
            <a:extLst>
              <a:ext uri="{FF2B5EF4-FFF2-40B4-BE49-F238E27FC236}">
                <a16:creationId xmlns:a16="http://schemas.microsoft.com/office/drawing/2014/main" id="{FB11A3AB-4A69-E082-016E-71E34537136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03391" y="383381"/>
            <a:ext cx="1064007" cy="517902"/>
          </a:xfrm>
          <a:prstGeom prst="rect">
            <a:avLst/>
          </a:prstGeom>
        </p:spPr>
      </p:pic>
    </p:spTree>
    <p:extLst>
      <p:ext uri="{BB962C8B-B14F-4D97-AF65-F5344CB8AC3E}">
        <p14:creationId xmlns:p14="http://schemas.microsoft.com/office/powerpoint/2010/main" val="2821426171"/>
      </p:ext>
    </p:extLst>
  </p:cSld>
  <p:clrMapOvr>
    <a:masterClrMapping/>
  </p:clrMapOvr>
  <p:extLst>
    <p:ext uri="{DCECCB84-F9BA-43D5-87BE-67443E8EF086}">
      <p15:sldGuideLst xmlns:p15="http://schemas.microsoft.com/office/powerpoint/2012/main">
        <p15:guide id="9" orient="horz" pos="216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One Content">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0FCB0834-B748-0F65-C02A-23EC83C03DC2}"/>
              </a:ext>
            </a:extLst>
          </p:cNvPr>
          <p:cNvSpPr>
            <a:spLocks noGrp="1"/>
          </p:cNvSpPr>
          <p:nvPr>
            <p:ph type="title"/>
          </p:nvPr>
        </p:nvSpPr>
        <p:spPr>
          <a:xfrm>
            <a:off x="402336" y="402336"/>
            <a:ext cx="11399691" cy="1295399"/>
          </a:xfrm>
          <a:prstGeom prst="rect">
            <a:avLst/>
          </a:prstGeom>
        </p:spPr>
        <p:txBody>
          <a:bodyPr vert="horz" lIns="0" tIns="0" rIns="0" bIns="0" rtlCol="0" anchor="t" anchorCtr="0">
            <a:noAutofit/>
          </a:bodyPr>
          <a:lstStyle/>
          <a:p>
            <a:r>
              <a:rPr lang="en-US"/>
              <a:t>Click to edit Master title style</a:t>
            </a:r>
            <a:endParaRPr lang="en-US" dirty="0"/>
          </a:p>
        </p:txBody>
      </p:sp>
      <p:sp>
        <p:nvSpPr>
          <p:cNvPr id="2" name="Content Placeholder 2">
            <a:extLst>
              <a:ext uri="{FF2B5EF4-FFF2-40B4-BE49-F238E27FC236}">
                <a16:creationId xmlns:a16="http://schemas.microsoft.com/office/drawing/2014/main" id="{E87E41F5-DD37-DB45-FC81-6078FAA35748}"/>
              </a:ext>
            </a:extLst>
          </p:cNvPr>
          <p:cNvSpPr>
            <a:spLocks noGrp="1"/>
          </p:cNvSpPr>
          <p:nvPr>
            <p:ph idx="1"/>
          </p:nvPr>
        </p:nvSpPr>
        <p:spPr>
          <a:xfrm>
            <a:off x="402336" y="1946276"/>
            <a:ext cx="6606383" cy="4000502"/>
          </a:xfrm>
        </p:spPr>
        <p:txBody>
          <a:bodyPr/>
          <a:lstStyle>
            <a:lvl1pPr>
              <a:spcAft>
                <a:spcPts val="1200"/>
              </a:spcAft>
              <a:defRPr sz="1500"/>
            </a:lvl1pPr>
            <a:lvl2pPr>
              <a:defRPr sz="1200">
                <a:latin typeface="+mj-lt"/>
              </a:defRPr>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4">
            <a:extLst>
              <a:ext uri="{FF2B5EF4-FFF2-40B4-BE49-F238E27FC236}">
                <a16:creationId xmlns:a16="http://schemas.microsoft.com/office/drawing/2014/main" id="{4C6EFB28-C390-D7A6-7D24-D312EAB54677}"/>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6" name="Slide Number Placeholder 13">
            <a:extLst>
              <a:ext uri="{FF2B5EF4-FFF2-40B4-BE49-F238E27FC236}">
                <a16:creationId xmlns:a16="http://schemas.microsoft.com/office/drawing/2014/main" id="{B0DF1CAE-AD0F-3704-E516-EFF052A2880B}"/>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1572818689"/>
      </p:ext>
    </p:extLst>
  </p:cSld>
  <p:clrMapOvr>
    <a:masterClrMapping/>
  </p:clrMapOvr>
  <p:extLst>
    <p:ext uri="{DCECCB84-F9BA-43D5-87BE-67443E8EF086}">
      <p15:sldGuideLst xmlns:p15="http://schemas.microsoft.com/office/powerpoint/2012/main"/>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One Content Subtitle">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0FCB0834-B748-0F65-C02A-23EC83C03DC2}"/>
              </a:ext>
            </a:extLst>
          </p:cNvPr>
          <p:cNvSpPr>
            <a:spLocks noGrp="1"/>
          </p:cNvSpPr>
          <p:nvPr>
            <p:ph type="title"/>
          </p:nvPr>
        </p:nvSpPr>
        <p:spPr>
          <a:xfrm>
            <a:off x="402336" y="402337"/>
            <a:ext cx="11399691" cy="457200"/>
          </a:xfrm>
          <a:prstGeom prst="rect">
            <a:avLst/>
          </a:prstGeom>
        </p:spPr>
        <p:txBody>
          <a:bodyPr vert="horz" lIns="0" tIns="0" rIns="0" bIns="0" rtlCol="0" anchor="t" anchorCtr="0">
            <a:noAutofit/>
          </a:bodyPr>
          <a:lstStyle/>
          <a:p>
            <a:r>
              <a:rPr lang="en-US"/>
              <a:t>Click to edit Master title style</a:t>
            </a:r>
            <a:endParaRPr lang="en-US" dirty="0"/>
          </a:p>
        </p:txBody>
      </p:sp>
      <p:sp>
        <p:nvSpPr>
          <p:cNvPr id="2" name="Content Placeholder 2">
            <a:extLst>
              <a:ext uri="{FF2B5EF4-FFF2-40B4-BE49-F238E27FC236}">
                <a16:creationId xmlns:a16="http://schemas.microsoft.com/office/drawing/2014/main" id="{E87E41F5-DD37-DB45-FC81-6078FAA35748}"/>
              </a:ext>
            </a:extLst>
          </p:cNvPr>
          <p:cNvSpPr>
            <a:spLocks noGrp="1"/>
          </p:cNvSpPr>
          <p:nvPr>
            <p:ph idx="1"/>
          </p:nvPr>
        </p:nvSpPr>
        <p:spPr>
          <a:xfrm>
            <a:off x="402336" y="1946276"/>
            <a:ext cx="6606383" cy="4000502"/>
          </a:xfrm>
        </p:spPr>
        <p:txBody>
          <a:bodyPr/>
          <a:lstStyle>
            <a:lvl1pPr>
              <a:spcAft>
                <a:spcPts val="1200"/>
              </a:spcAft>
              <a:defRPr sz="1500"/>
            </a:lvl1pPr>
            <a:lvl2pPr>
              <a:defRPr sz="1200">
                <a:latin typeface="+mj-lt"/>
              </a:defRPr>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4">
            <a:extLst>
              <a:ext uri="{FF2B5EF4-FFF2-40B4-BE49-F238E27FC236}">
                <a16:creationId xmlns:a16="http://schemas.microsoft.com/office/drawing/2014/main" id="{4C6EFB28-C390-D7A6-7D24-D312EAB54677}"/>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6" name="Slide Number Placeholder 13">
            <a:extLst>
              <a:ext uri="{FF2B5EF4-FFF2-40B4-BE49-F238E27FC236}">
                <a16:creationId xmlns:a16="http://schemas.microsoft.com/office/drawing/2014/main" id="{B0DF1CAE-AD0F-3704-E516-EFF052A2880B}"/>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
        <p:nvSpPr>
          <p:cNvPr id="5" name="Text Placeholder 4">
            <a:extLst>
              <a:ext uri="{FF2B5EF4-FFF2-40B4-BE49-F238E27FC236}">
                <a16:creationId xmlns:a16="http://schemas.microsoft.com/office/drawing/2014/main" id="{51C9977E-07C7-6A42-E691-FD4699CEC98F}"/>
              </a:ext>
            </a:extLst>
          </p:cNvPr>
          <p:cNvSpPr>
            <a:spLocks noGrp="1"/>
          </p:cNvSpPr>
          <p:nvPr>
            <p:ph type="body" sz="quarter" idx="10"/>
          </p:nvPr>
        </p:nvSpPr>
        <p:spPr>
          <a:xfrm>
            <a:off x="401638" y="885381"/>
            <a:ext cx="11399837" cy="685800"/>
          </a:xfrm>
        </p:spPr>
        <p:txBody>
          <a:bodyPr/>
          <a:lstStyle>
            <a:lvl1pPr>
              <a:defRPr sz="1800"/>
            </a:lvl1pPr>
          </a:lstStyle>
          <a:p>
            <a:pPr lvl="0"/>
            <a:r>
              <a:rPr lang="en-US"/>
              <a:t>Click to edit Master text styles</a:t>
            </a:r>
          </a:p>
        </p:txBody>
      </p:sp>
    </p:spTree>
    <p:extLst>
      <p:ext uri="{BB962C8B-B14F-4D97-AF65-F5344CB8AC3E}">
        <p14:creationId xmlns:p14="http://schemas.microsoft.com/office/powerpoint/2010/main" val="2722824348"/>
      </p:ext>
    </p:extLst>
  </p:cSld>
  <p:clrMapOvr>
    <a:masterClrMapping/>
  </p:clrMapOvr>
  <p:extLst>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0161467A-7063-86D7-24E8-072DC8FE58E7}"/>
              </a:ext>
            </a:extLst>
          </p:cNvPr>
          <p:cNvSpPr>
            <a:spLocks noGrp="1"/>
          </p:cNvSpPr>
          <p:nvPr>
            <p:ph type="title"/>
          </p:nvPr>
        </p:nvSpPr>
        <p:spPr>
          <a:xfrm>
            <a:off x="402336" y="402336"/>
            <a:ext cx="11403809" cy="946148"/>
          </a:xfrm>
          <a:prstGeom prst="rect">
            <a:avLst/>
          </a:prstGeom>
        </p:spPr>
        <p:txBody>
          <a:bodyPr vert="horz" lIns="0" tIns="0" rIns="0" bIns="0" rtlCol="0" anchor="t" anchorCtr="0">
            <a:noAutofit/>
          </a:bodyPr>
          <a:lstStyle/>
          <a:p>
            <a:r>
              <a:rPr lang="en-US"/>
              <a:t>Click to edit Master title style</a:t>
            </a:r>
            <a:endParaRPr lang="en-US" dirty="0"/>
          </a:p>
        </p:txBody>
      </p:sp>
      <p:sp>
        <p:nvSpPr>
          <p:cNvPr id="10" name="Content Placeholder 2">
            <a:extLst>
              <a:ext uri="{FF2B5EF4-FFF2-40B4-BE49-F238E27FC236}">
                <a16:creationId xmlns:a16="http://schemas.microsoft.com/office/drawing/2014/main" id="{A861B7B6-46DE-D3F1-62FD-E7B058FA4F47}"/>
              </a:ext>
            </a:extLst>
          </p:cNvPr>
          <p:cNvSpPr>
            <a:spLocks noGrp="1"/>
          </p:cNvSpPr>
          <p:nvPr>
            <p:ph idx="1"/>
          </p:nvPr>
        </p:nvSpPr>
        <p:spPr>
          <a:xfrm>
            <a:off x="402336" y="1946276"/>
            <a:ext cx="4673445" cy="3992562"/>
          </a:xfrm>
        </p:spPr>
        <p:txBody>
          <a:bodyPr/>
          <a:lstStyle>
            <a:lvl1pPr>
              <a:spcAft>
                <a:spcPts val="1200"/>
              </a:spcAft>
              <a:defRPr sz="1500"/>
            </a:lvl1pPr>
            <a:lvl2pPr>
              <a:defRPr sz="1200">
                <a:latin typeface="+mj-lt"/>
              </a:defRPr>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a:extLst>
              <a:ext uri="{FF2B5EF4-FFF2-40B4-BE49-F238E27FC236}">
                <a16:creationId xmlns:a16="http://schemas.microsoft.com/office/drawing/2014/main" id="{F42546D2-619E-D256-A62A-62019DAA4778}"/>
              </a:ext>
            </a:extLst>
          </p:cNvPr>
          <p:cNvSpPr>
            <a:spLocks noGrp="1"/>
          </p:cNvSpPr>
          <p:nvPr>
            <p:ph idx="10"/>
          </p:nvPr>
        </p:nvSpPr>
        <p:spPr>
          <a:xfrm>
            <a:off x="6166005" y="1946276"/>
            <a:ext cx="4673445" cy="3992562"/>
          </a:xfrm>
        </p:spPr>
        <p:txBody>
          <a:bodyPr/>
          <a:lstStyle>
            <a:lvl1pPr>
              <a:spcAft>
                <a:spcPts val="1200"/>
              </a:spcAft>
              <a:defRPr sz="1500"/>
            </a:lvl1pPr>
            <a:lvl2pPr>
              <a:defRPr sz="1200">
                <a:latin typeface="+mj-lt"/>
              </a:defRPr>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4">
            <a:extLst>
              <a:ext uri="{FF2B5EF4-FFF2-40B4-BE49-F238E27FC236}">
                <a16:creationId xmlns:a16="http://schemas.microsoft.com/office/drawing/2014/main" id="{FB51044C-932D-8FC3-B3AB-1F32819D3877}"/>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5" name="Slide Number Placeholder 13">
            <a:extLst>
              <a:ext uri="{FF2B5EF4-FFF2-40B4-BE49-F238E27FC236}">
                <a16:creationId xmlns:a16="http://schemas.microsoft.com/office/drawing/2014/main" id="{A24DD9E3-0BCC-FF96-2B5A-1C600C721A91}"/>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1005702451"/>
      </p:ext>
    </p:extLst>
  </p:cSld>
  <p:clrMapOvr>
    <a:masterClrMapping/>
  </p:clrMapOvr>
  <p:extLst>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wo Content Subtitle">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0161467A-7063-86D7-24E8-072DC8FE58E7}"/>
              </a:ext>
            </a:extLst>
          </p:cNvPr>
          <p:cNvSpPr>
            <a:spLocks noGrp="1"/>
          </p:cNvSpPr>
          <p:nvPr>
            <p:ph type="title"/>
          </p:nvPr>
        </p:nvSpPr>
        <p:spPr>
          <a:xfrm>
            <a:off x="402336" y="402336"/>
            <a:ext cx="11403809" cy="457200"/>
          </a:xfrm>
          <a:prstGeom prst="rect">
            <a:avLst/>
          </a:prstGeom>
        </p:spPr>
        <p:txBody>
          <a:bodyPr vert="horz" lIns="0" tIns="0" rIns="0" bIns="0" rtlCol="0" anchor="t" anchorCtr="0">
            <a:noAutofit/>
          </a:bodyPr>
          <a:lstStyle/>
          <a:p>
            <a:r>
              <a:rPr lang="en-US"/>
              <a:t>Click to edit Master title style</a:t>
            </a:r>
            <a:endParaRPr lang="en-US" dirty="0"/>
          </a:p>
        </p:txBody>
      </p:sp>
      <p:sp>
        <p:nvSpPr>
          <p:cNvPr id="10" name="Content Placeholder 2">
            <a:extLst>
              <a:ext uri="{FF2B5EF4-FFF2-40B4-BE49-F238E27FC236}">
                <a16:creationId xmlns:a16="http://schemas.microsoft.com/office/drawing/2014/main" id="{A861B7B6-46DE-D3F1-62FD-E7B058FA4F47}"/>
              </a:ext>
            </a:extLst>
          </p:cNvPr>
          <p:cNvSpPr>
            <a:spLocks noGrp="1"/>
          </p:cNvSpPr>
          <p:nvPr>
            <p:ph idx="1"/>
          </p:nvPr>
        </p:nvSpPr>
        <p:spPr>
          <a:xfrm>
            <a:off x="402336" y="1946276"/>
            <a:ext cx="4673445" cy="3992562"/>
          </a:xfrm>
        </p:spPr>
        <p:txBody>
          <a:bodyPr/>
          <a:lstStyle>
            <a:lvl1pPr>
              <a:spcAft>
                <a:spcPts val="1200"/>
              </a:spcAft>
              <a:defRPr sz="1500"/>
            </a:lvl1pPr>
            <a:lvl2pPr>
              <a:defRPr sz="1200">
                <a:latin typeface="+mj-lt"/>
              </a:defRPr>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a:extLst>
              <a:ext uri="{FF2B5EF4-FFF2-40B4-BE49-F238E27FC236}">
                <a16:creationId xmlns:a16="http://schemas.microsoft.com/office/drawing/2014/main" id="{F42546D2-619E-D256-A62A-62019DAA4778}"/>
              </a:ext>
            </a:extLst>
          </p:cNvPr>
          <p:cNvSpPr>
            <a:spLocks noGrp="1"/>
          </p:cNvSpPr>
          <p:nvPr>
            <p:ph idx="10"/>
          </p:nvPr>
        </p:nvSpPr>
        <p:spPr>
          <a:xfrm>
            <a:off x="6166005" y="1946276"/>
            <a:ext cx="4673445" cy="3992562"/>
          </a:xfrm>
        </p:spPr>
        <p:txBody>
          <a:bodyPr/>
          <a:lstStyle>
            <a:lvl1pPr>
              <a:spcAft>
                <a:spcPts val="1200"/>
              </a:spcAft>
              <a:defRPr sz="1500"/>
            </a:lvl1pPr>
            <a:lvl2pPr>
              <a:defRPr sz="1200">
                <a:latin typeface="+mj-lt"/>
              </a:defRPr>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4">
            <a:extLst>
              <a:ext uri="{FF2B5EF4-FFF2-40B4-BE49-F238E27FC236}">
                <a16:creationId xmlns:a16="http://schemas.microsoft.com/office/drawing/2014/main" id="{FB51044C-932D-8FC3-B3AB-1F32819D3877}"/>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5" name="Slide Number Placeholder 13">
            <a:extLst>
              <a:ext uri="{FF2B5EF4-FFF2-40B4-BE49-F238E27FC236}">
                <a16:creationId xmlns:a16="http://schemas.microsoft.com/office/drawing/2014/main" id="{A24DD9E3-0BCC-FF96-2B5A-1C600C721A91}"/>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
        <p:nvSpPr>
          <p:cNvPr id="4" name="Text Placeholder 3">
            <a:extLst>
              <a:ext uri="{FF2B5EF4-FFF2-40B4-BE49-F238E27FC236}">
                <a16:creationId xmlns:a16="http://schemas.microsoft.com/office/drawing/2014/main" id="{81241698-5CD8-C604-8076-E2C7174471A8}"/>
              </a:ext>
            </a:extLst>
          </p:cNvPr>
          <p:cNvSpPr>
            <a:spLocks noGrp="1"/>
          </p:cNvSpPr>
          <p:nvPr>
            <p:ph type="body" sz="quarter" idx="11"/>
          </p:nvPr>
        </p:nvSpPr>
        <p:spPr>
          <a:xfrm>
            <a:off x="401638" y="886968"/>
            <a:ext cx="11399837" cy="685800"/>
          </a:xfrm>
        </p:spPr>
        <p:txBody>
          <a:bodyPr/>
          <a:lstStyle>
            <a:lvl1pPr>
              <a:defRPr sz="1800"/>
            </a:lvl1pPr>
          </a:lstStyle>
          <a:p>
            <a:pPr lvl="0"/>
            <a:r>
              <a:rPr lang="en-US"/>
              <a:t>Click to edit Master text styles</a:t>
            </a:r>
          </a:p>
        </p:txBody>
      </p:sp>
    </p:spTree>
    <p:extLst>
      <p:ext uri="{BB962C8B-B14F-4D97-AF65-F5344CB8AC3E}">
        <p14:creationId xmlns:p14="http://schemas.microsoft.com/office/powerpoint/2010/main" val="3697831020"/>
      </p:ext>
    </p:extLst>
  </p:cSld>
  <p:clrMapOvr>
    <a:masterClrMapping/>
  </p:clrMapOvr>
  <p:extLst>
    <p:ext uri="{DCECCB84-F9BA-43D5-87BE-67443E8EF086}">
      <p15:sldGuideLst xmlns:p15="http://schemas.microsoft.com/office/powerpoint/2012/main"/>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wo Content with Image">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0161467A-7063-86D7-24E8-072DC8FE58E7}"/>
              </a:ext>
            </a:extLst>
          </p:cNvPr>
          <p:cNvSpPr>
            <a:spLocks noGrp="1"/>
          </p:cNvSpPr>
          <p:nvPr>
            <p:ph type="title"/>
          </p:nvPr>
        </p:nvSpPr>
        <p:spPr>
          <a:xfrm>
            <a:off x="402336" y="3492184"/>
            <a:ext cx="3840957" cy="2454594"/>
          </a:xfrm>
          <a:prstGeom prst="rect">
            <a:avLst/>
          </a:prstGeom>
        </p:spPr>
        <p:txBody>
          <a:bodyPr vert="horz" lIns="0" tIns="0" rIns="0" bIns="0" rtlCol="0" anchor="t" anchorCtr="0">
            <a:noAutofit/>
          </a:bodyPr>
          <a:lstStyle/>
          <a:p>
            <a:r>
              <a:rPr lang="en-US"/>
              <a:t>Click to edit Master title style</a:t>
            </a:r>
            <a:endParaRPr lang="en-US" dirty="0"/>
          </a:p>
        </p:txBody>
      </p:sp>
      <p:sp>
        <p:nvSpPr>
          <p:cNvPr id="6" name="Picture Placeholder 14">
            <a:extLst>
              <a:ext uri="{FF2B5EF4-FFF2-40B4-BE49-F238E27FC236}">
                <a16:creationId xmlns:a16="http://schemas.microsoft.com/office/drawing/2014/main" id="{CA843832-4448-8151-AB96-D139EF4338B9}"/>
              </a:ext>
              <a:ext uri="{C183D7F6-B498-43B3-948B-1728B52AA6E4}">
                <adec:decorative xmlns:adec="http://schemas.microsoft.com/office/drawing/2017/decorative" val="1"/>
              </a:ext>
            </a:extLst>
          </p:cNvPr>
          <p:cNvSpPr>
            <a:spLocks noGrp="1"/>
          </p:cNvSpPr>
          <p:nvPr>
            <p:ph type="pic" sz="quarter" idx="11"/>
          </p:nvPr>
        </p:nvSpPr>
        <p:spPr>
          <a:xfrm>
            <a:off x="5201444" y="402432"/>
            <a:ext cx="3649948" cy="4510882"/>
          </a:xfrm>
          <a:solidFill>
            <a:schemeClr val="bg2"/>
          </a:solidFill>
        </p:spPr>
        <p:txBody>
          <a:bodyPr tIns="1554480"/>
          <a:lstStyle>
            <a:lvl1pPr algn="ctr">
              <a:defRPr/>
            </a:lvl1pPr>
          </a:lstStyle>
          <a:p>
            <a:r>
              <a:rPr lang="en-US"/>
              <a:t>Click icon to add picture</a:t>
            </a:r>
            <a:endParaRPr lang="en-US" dirty="0"/>
          </a:p>
        </p:txBody>
      </p:sp>
      <p:sp>
        <p:nvSpPr>
          <p:cNvPr id="5" name="Content Placeholder 2">
            <a:extLst>
              <a:ext uri="{FF2B5EF4-FFF2-40B4-BE49-F238E27FC236}">
                <a16:creationId xmlns:a16="http://schemas.microsoft.com/office/drawing/2014/main" id="{BFFD3C8C-DE95-11CF-E112-F1CDEBBBAF20}"/>
              </a:ext>
            </a:extLst>
          </p:cNvPr>
          <p:cNvSpPr>
            <a:spLocks noGrp="1"/>
          </p:cNvSpPr>
          <p:nvPr>
            <p:ph idx="10"/>
          </p:nvPr>
        </p:nvSpPr>
        <p:spPr>
          <a:xfrm>
            <a:off x="9037638" y="371478"/>
            <a:ext cx="2514282" cy="2486022"/>
          </a:xfrm>
        </p:spPr>
        <p:txBody>
          <a:bodyPr/>
          <a:lstStyle>
            <a:lvl1pPr>
              <a:spcAft>
                <a:spcPts val="1200"/>
              </a:spcAft>
              <a:defRPr lang="en-US" sz="1500" b="1" kern="1200" dirty="0" smtClean="0">
                <a:solidFill>
                  <a:schemeClr val="tx1"/>
                </a:solidFill>
                <a:latin typeface="+mn-lt"/>
                <a:ea typeface="+mn-ea"/>
                <a:cs typeface="+mn-cs"/>
              </a:defRPr>
            </a:lvl1pPr>
            <a:lvl2pPr>
              <a:defRPr sz="1200">
                <a:latin typeface="+mj-lt"/>
              </a:defRPr>
            </a:lvl2pPr>
            <a:lvl3pPr>
              <a:defRPr sz="1200"/>
            </a:lvl3pPr>
            <a:lvl4pPr>
              <a:defRPr sz="1200"/>
            </a:lvl4pPr>
            <a:lvl5pPr>
              <a:defRPr sz="1200"/>
            </a:lvl5pPr>
          </a:lstStyle>
          <a:p>
            <a:pPr marL="0" lvl="0" indent="0" algn="l" defTabSz="914400" rtl="0" eaLnBrk="1" latinLnBrk="0" hangingPunct="1">
              <a:lnSpc>
                <a:spcPct val="100000"/>
              </a:lnSpc>
              <a:spcBef>
                <a:spcPts val="300"/>
              </a:spcBef>
              <a:spcAft>
                <a:spcPts val="1200"/>
              </a:spcAft>
              <a:buFont typeface="Arial" panose="020B0604020202020204" pitchFamily="34" charset="0"/>
              <a:buNone/>
            </a:pPr>
            <a:r>
              <a:rPr lang="en-US"/>
              <a:t>Click to edit Master text styles</a:t>
            </a:r>
          </a:p>
          <a:p>
            <a:pPr marL="0" lvl="1" indent="0" algn="l" defTabSz="914400" rtl="0" eaLnBrk="1" latinLnBrk="0" hangingPunct="1">
              <a:lnSpc>
                <a:spcPct val="100000"/>
              </a:lnSpc>
              <a:spcBef>
                <a:spcPts val="300"/>
              </a:spcBef>
              <a:spcAft>
                <a:spcPts val="1200"/>
              </a:spcAft>
              <a:buFont typeface="Arial" panose="020B0604020202020204" pitchFamily="34" charset="0"/>
              <a:buNone/>
            </a:pPr>
            <a:r>
              <a:rPr lang="en-US"/>
              <a:t>Second level</a:t>
            </a:r>
          </a:p>
        </p:txBody>
      </p:sp>
      <p:sp>
        <p:nvSpPr>
          <p:cNvPr id="3" name="Footer Placeholder 4">
            <a:extLst>
              <a:ext uri="{FF2B5EF4-FFF2-40B4-BE49-F238E27FC236}">
                <a16:creationId xmlns:a16="http://schemas.microsoft.com/office/drawing/2014/main" id="{DF56AB70-B001-F407-DDA0-8274B08150B7}"/>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7" name="Slide Number Placeholder 13">
            <a:extLst>
              <a:ext uri="{FF2B5EF4-FFF2-40B4-BE49-F238E27FC236}">
                <a16:creationId xmlns:a16="http://schemas.microsoft.com/office/drawing/2014/main" id="{BB0E27A5-BC84-EBC4-82C5-E8CF838E4353}"/>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339100054"/>
      </p:ext>
    </p:extLst>
  </p:cSld>
  <p:clrMapOvr>
    <a:masterClrMapping/>
  </p:clrMapOvr>
  <p:extLst>
    <p:ext uri="{DCECCB84-F9BA-43D5-87BE-67443E8EF086}">
      <p15:sldGuideLst xmlns:p15="http://schemas.microsoft.com/office/powerpoint/2012/main"/>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wo Content with Two Images">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0161467A-7063-86D7-24E8-072DC8FE58E7}"/>
              </a:ext>
            </a:extLst>
          </p:cNvPr>
          <p:cNvSpPr>
            <a:spLocks noGrp="1"/>
          </p:cNvSpPr>
          <p:nvPr>
            <p:ph type="title"/>
          </p:nvPr>
        </p:nvSpPr>
        <p:spPr>
          <a:xfrm>
            <a:off x="402336" y="402336"/>
            <a:ext cx="3840958" cy="5566886"/>
          </a:xfrm>
          <a:prstGeom prst="rect">
            <a:avLst/>
          </a:prstGeom>
        </p:spPr>
        <p:txBody>
          <a:bodyPr vert="horz" lIns="0" tIns="0" rIns="0" bIns="0" rtlCol="0" anchor="t" anchorCtr="0">
            <a:noAutofit/>
          </a:bodyPr>
          <a:lstStyle/>
          <a:p>
            <a:r>
              <a:rPr lang="en-US"/>
              <a:t>Click to edit Master title style</a:t>
            </a:r>
            <a:endParaRPr lang="en-US" dirty="0"/>
          </a:p>
        </p:txBody>
      </p:sp>
      <p:sp>
        <p:nvSpPr>
          <p:cNvPr id="6" name="Picture Placeholder 14">
            <a:extLst>
              <a:ext uri="{FF2B5EF4-FFF2-40B4-BE49-F238E27FC236}">
                <a16:creationId xmlns:a16="http://schemas.microsoft.com/office/drawing/2014/main" id="{CA843832-4448-8151-AB96-D139EF4338B9}"/>
              </a:ext>
              <a:ext uri="{C183D7F6-B498-43B3-948B-1728B52AA6E4}">
                <adec:decorative xmlns:adec="http://schemas.microsoft.com/office/drawing/2017/decorative" val="1"/>
              </a:ext>
            </a:extLst>
          </p:cNvPr>
          <p:cNvSpPr>
            <a:spLocks noGrp="1"/>
          </p:cNvSpPr>
          <p:nvPr>
            <p:ph type="pic" sz="quarter" idx="11"/>
          </p:nvPr>
        </p:nvSpPr>
        <p:spPr>
          <a:xfrm>
            <a:off x="5201444" y="402432"/>
            <a:ext cx="3649948" cy="2455068"/>
          </a:xfrm>
          <a:solidFill>
            <a:schemeClr val="bg2"/>
          </a:solidFill>
        </p:spPr>
        <p:txBody>
          <a:bodyPr tIns="731520"/>
          <a:lstStyle>
            <a:lvl1pPr algn="ctr">
              <a:defRPr/>
            </a:lvl1pPr>
          </a:lstStyle>
          <a:p>
            <a:r>
              <a:rPr lang="en-US"/>
              <a:t>Click icon to add picture</a:t>
            </a:r>
            <a:endParaRPr lang="en-US" dirty="0"/>
          </a:p>
        </p:txBody>
      </p:sp>
      <p:sp>
        <p:nvSpPr>
          <p:cNvPr id="12" name="Content Placeholder 2">
            <a:extLst>
              <a:ext uri="{FF2B5EF4-FFF2-40B4-BE49-F238E27FC236}">
                <a16:creationId xmlns:a16="http://schemas.microsoft.com/office/drawing/2014/main" id="{F42546D2-619E-D256-A62A-62019DAA4778}"/>
              </a:ext>
            </a:extLst>
          </p:cNvPr>
          <p:cNvSpPr>
            <a:spLocks noGrp="1"/>
          </p:cNvSpPr>
          <p:nvPr>
            <p:ph idx="10"/>
          </p:nvPr>
        </p:nvSpPr>
        <p:spPr>
          <a:xfrm>
            <a:off x="9037637" y="371478"/>
            <a:ext cx="2514283" cy="2486022"/>
          </a:xfrm>
        </p:spPr>
        <p:txBody>
          <a:bodyPr/>
          <a:lstStyle>
            <a:lvl1pPr>
              <a:spcAft>
                <a:spcPts val="1200"/>
              </a:spcAft>
              <a:defRPr lang="en-US" sz="1500" b="1" kern="1200" dirty="0" smtClean="0">
                <a:solidFill>
                  <a:schemeClr val="tx1"/>
                </a:solidFill>
                <a:latin typeface="+mn-lt"/>
                <a:ea typeface="+mn-ea"/>
                <a:cs typeface="+mn-cs"/>
              </a:defRPr>
            </a:lvl1pPr>
            <a:lvl2pPr>
              <a:defRPr sz="1200">
                <a:latin typeface="+mj-lt"/>
              </a:defRPr>
            </a:lvl2pPr>
            <a:lvl3pPr>
              <a:defRPr sz="1200"/>
            </a:lvl3pPr>
            <a:lvl4pPr>
              <a:defRPr sz="1200"/>
            </a:lvl4pPr>
            <a:lvl5pPr>
              <a:defRPr sz="1200"/>
            </a:lvl5pPr>
          </a:lstStyle>
          <a:p>
            <a:pPr marL="0" lvl="0" indent="0" algn="l" defTabSz="914400" rtl="0" eaLnBrk="1" latinLnBrk="0" hangingPunct="1">
              <a:lnSpc>
                <a:spcPct val="100000"/>
              </a:lnSpc>
              <a:spcBef>
                <a:spcPts val="300"/>
              </a:spcBef>
              <a:spcAft>
                <a:spcPts val="1200"/>
              </a:spcAft>
              <a:buFont typeface="Arial" panose="020B0604020202020204" pitchFamily="34" charset="0"/>
              <a:buNone/>
            </a:pPr>
            <a:r>
              <a:rPr lang="en-US"/>
              <a:t>Click to edit Master text styles</a:t>
            </a:r>
          </a:p>
          <a:p>
            <a:pPr marL="0" lvl="1" indent="0" algn="l" defTabSz="914400" rtl="0" eaLnBrk="1" latinLnBrk="0" hangingPunct="1">
              <a:lnSpc>
                <a:spcPct val="100000"/>
              </a:lnSpc>
              <a:spcBef>
                <a:spcPts val="300"/>
              </a:spcBef>
              <a:spcAft>
                <a:spcPts val="1200"/>
              </a:spcAft>
              <a:buFont typeface="Arial" panose="020B0604020202020204" pitchFamily="34" charset="0"/>
              <a:buNone/>
            </a:pPr>
            <a:r>
              <a:rPr lang="en-US"/>
              <a:t>Second level</a:t>
            </a:r>
          </a:p>
        </p:txBody>
      </p:sp>
      <p:sp>
        <p:nvSpPr>
          <p:cNvPr id="7" name="Picture Placeholder 14">
            <a:extLst>
              <a:ext uri="{FF2B5EF4-FFF2-40B4-BE49-F238E27FC236}">
                <a16:creationId xmlns:a16="http://schemas.microsoft.com/office/drawing/2014/main" id="{51EE832E-3DC6-D6FD-08F2-B144435DFC42}"/>
              </a:ext>
              <a:ext uri="{C183D7F6-B498-43B3-948B-1728B52AA6E4}">
                <adec:decorative xmlns:adec="http://schemas.microsoft.com/office/drawing/2017/decorative" val="1"/>
              </a:ext>
            </a:extLst>
          </p:cNvPr>
          <p:cNvSpPr>
            <a:spLocks noGrp="1"/>
          </p:cNvSpPr>
          <p:nvPr>
            <p:ph type="pic" sz="quarter" idx="12"/>
          </p:nvPr>
        </p:nvSpPr>
        <p:spPr>
          <a:xfrm>
            <a:off x="5201444" y="2977040"/>
            <a:ext cx="3649948" cy="2455068"/>
          </a:xfrm>
          <a:solidFill>
            <a:schemeClr val="bg2"/>
          </a:solidFill>
        </p:spPr>
        <p:txBody>
          <a:bodyPr tIns="731520"/>
          <a:lstStyle>
            <a:lvl1pPr algn="ctr">
              <a:defRPr/>
            </a:lvl1pPr>
          </a:lstStyle>
          <a:p>
            <a:r>
              <a:rPr lang="en-US"/>
              <a:t>Click icon to add picture</a:t>
            </a:r>
            <a:endParaRPr lang="en-US" dirty="0"/>
          </a:p>
        </p:txBody>
      </p:sp>
      <p:sp>
        <p:nvSpPr>
          <p:cNvPr id="8" name="Content Placeholder 2">
            <a:extLst>
              <a:ext uri="{FF2B5EF4-FFF2-40B4-BE49-F238E27FC236}">
                <a16:creationId xmlns:a16="http://schemas.microsoft.com/office/drawing/2014/main" id="{AF6631A4-F894-4AFF-B75F-0AABD9BAEA0B}"/>
              </a:ext>
            </a:extLst>
          </p:cNvPr>
          <p:cNvSpPr>
            <a:spLocks noGrp="1"/>
          </p:cNvSpPr>
          <p:nvPr>
            <p:ph idx="13"/>
          </p:nvPr>
        </p:nvSpPr>
        <p:spPr>
          <a:xfrm>
            <a:off x="9037637" y="2977040"/>
            <a:ext cx="2514283" cy="2486022"/>
          </a:xfrm>
        </p:spPr>
        <p:txBody>
          <a:bodyPr/>
          <a:lstStyle>
            <a:lvl1pPr>
              <a:spcAft>
                <a:spcPts val="1200"/>
              </a:spcAft>
              <a:defRPr lang="en-US" sz="1500" b="1" kern="1200" dirty="0" smtClean="0">
                <a:solidFill>
                  <a:schemeClr val="tx1"/>
                </a:solidFill>
                <a:latin typeface="+mn-lt"/>
                <a:ea typeface="+mn-ea"/>
                <a:cs typeface="+mn-cs"/>
              </a:defRPr>
            </a:lvl1pPr>
            <a:lvl2pPr>
              <a:defRPr sz="1200">
                <a:latin typeface="+mj-lt"/>
              </a:defRPr>
            </a:lvl2pPr>
            <a:lvl3pPr>
              <a:defRPr sz="1200"/>
            </a:lvl3pPr>
            <a:lvl4pPr>
              <a:defRPr sz="1200"/>
            </a:lvl4pPr>
            <a:lvl5pPr>
              <a:defRPr sz="1200"/>
            </a:lvl5pPr>
          </a:lstStyle>
          <a:p>
            <a:pPr marL="0" lvl="0" indent="0" algn="l" defTabSz="914400" rtl="0" eaLnBrk="1" latinLnBrk="0" hangingPunct="1">
              <a:lnSpc>
                <a:spcPct val="100000"/>
              </a:lnSpc>
              <a:spcBef>
                <a:spcPts val="300"/>
              </a:spcBef>
              <a:spcAft>
                <a:spcPts val="1200"/>
              </a:spcAft>
              <a:buFont typeface="Arial" panose="020B0604020202020204" pitchFamily="34" charset="0"/>
              <a:buNone/>
            </a:pPr>
            <a:r>
              <a:rPr lang="en-US"/>
              <a:t>Click to edit Master text styles</a:t>
            </a:r>
          </a:p>
          <a:p>
            <a:pPr marL="0" lvl="1" indent="0" algn="l" defTabSz="914400" rtl="0" eaLnBrk="1" latinLnBrk="0" hangingPunct="1">
              <a:lnSpc>
                <a:spcPct val="100000"/>
              </a:lnSpc>
              <a:spcBef>
                <a:spcPts val="300"/>
              </a:spcBef>
              <a:spcAft>
                <a:spcPts val="1200"/>
              </a:spcAft>
              <a:buFont typeface="Arial" panose="020B0604020202020204" pitchFamily="34" charset="0"/>
              <a:buNone/>
            </a:pPr>
            <a:r>
              <a:rPr lang="en-US"/>
              <a:t>Second level</a:t>
            </a:r>
          </a:p>
        </p:txBody>
      </p:sp>
      <p:sp>
        <p:nvSpPr>
          <p:cNvPr id="3" name="Footer Placeholder 4">
            <a:extLst>
              <a:ext uri="{FF2B5EF4-FFF2-40B4-BE49-F238E27FC236}">
                <a16:creationId xmlns:a16="http://schemas.microsoft.com/office/drawing/2014/main" id="{60C2534F-0DED-9179-1BA0-BA7BBA63E40C}"/>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5" name="Slide Number Placeholder 13">
            <a:extLst>
              <a:ext uri="{FF2B5EF4-FFF2-40B4-BE49-F238E27FC236}">
                <a16:creationId xmlns:a16="http://schemas.microsoft.com/office/drawing/2014/main" id="{C21211E5-4A9D-2EA5-349A-BFEBB51D885B}"/>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3327448774"/>
      </p:ext>
    </p:extLst>
  </p:cSld>
  <p:clrMapOvr>
    <a:masterClrMapping/>
  </p:clrMapOvr>
  <p:extLst>
    <p:ext uri="{DCECCB84-F9BA-43D5-87BE-67443E8EF086}">
      <p15:sldGuideLst xmlns:p15="http://schemas.microsoft.com/office/powerpoint/2012/main"/>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Four Content Four Images Matrix ">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F9B4C70A-448E-FF82-4DED-5DB3D9F57437}"/>
              </a:ext>
            </a:extLst>
          </p:cNvPr>
          <p:cNvSpPr>
            <a:spLocks noGrp="1"/>
          </p:cNvSpPr>
          <p:nvPr>
            <p:ph type="title"/>
          </p:nvPr>
        </p:nvSpPr>
        <p:spPr>
          <a:xfrm>
            <a:off x="402335" y="402336"/>
            <a:ext cx="11399691" cy="915289"/>
          </a:xfrm>
          <a:prstGeom prst="rect">
            <a:avLst/>
          </a:prstGeom>
        </p:spPr>
        <p:txBody>
          <a:bodyPr vert="horz" lIns="0" tIns="0" rIns="0" bIns="0" rtlCol="0" anchor="t" anchorCtr="0">
            <a:noAutofit/>
          </a:bodyPr>
          <a:lstStyle/>
          <a:p>
            <a:r>
              <a:rPr lang="en-US"/>
              <a:t>Click to edit Master title style</a:t>
            </a:r>
            <a:endParaRPr lang="en-US" dirty="0"/>
          </a:p>
        </p:txBody>
      </p:sp>
      <p:sp>
        <p:nvSpPr>
          <p:cNvPr id="6" name="Picture Placeholder 14">
            <a:extLst>
              <a:ext uri="{FF2B5EF4-FFF2-40B4-BE49-F238E27FC236}">
                <a16:creationId xmlns:a16="http://schemas.microsoft.com/office/drawing/2014/main" id="{CA843832-4448-8151-AB96-D139EF4338B9}"/>
              </a:ext>
              <a:ext uri="{C183D7F6-B498-43B3-948B-1728B52AA6E4}">
                <adec:decorative xmlns:adec="http://schemas.microsoft.com/office/drawing/2017/decorative" val="1"/>
              </a:ext>
            </a:extLst>
          </p:cNvPr>
          <p:cNvSpPr>
            <a:spLocks noGrp="1"/>
          </p:cNvSpPr>
          <p:nvPr>
            <p:ph type="pic" sz="quarter" idx="11"/>
          </p:nvPr>
        </p:nvSpPr>
        <p:spPr>
          <a:xfrm>
            <a:off x="402831" y="1431438"/>
            <a:ext cx="2657075" cy="1938825"/>
          </a:xfrm>
          <a:solidFill>
            <a:schemeClr val="bg2"/>
          </a:solidFill>
        </p:spPr>
        <p:txBody>
          <a:bodyPr tIns="731520"/>
          <a:lstStyle>
            <a:lvl1pPr algn="ctr">
              <a:defRPr/>
            </a:lvl1pPr>
          </a:lstStyle>
          <a:p>
            <a:r>
              <a:rPr lang="en-US"/>
              <a:t>Click icon to add picture</a:t>
            </a:r>
            <a:endParaRPr lang="en-US" dirty="0"/>
          </a:p>
        </p:txBody>
      </p:sp>
      <p:sp>
        <p:nvSpPr>
          <p:cNvPr id="12" name="Content Placeholder 2">
            <a:extLst>
              <a:ext uri="{FF2B5EF4-FFF2-40B4-BE49-F238E27FC236}">
                <a16:creationId xmlns:a16="http://schemas.microsoft.com/office/drawing/2014/main" id="{F42546D2-619E-D256-A62A-62019DAA4778}"/>
              </a:ext>
            </a:extLst>
          </p:cNvPr>
          <p:cNvSpPr>
            <a:spLocks noGrp="1"/>
          </p:cNvSpPr>
          <p:nvPr>
            <p:ph idx="10"/>
          </p:nvPr>
        </p:nvSpPr>
        <p:spPr>
          <a:xfrm>
            <a:off x="3281363" y="1421451"/>
            <a:ext cx="2514283" cy="1938812"/>
          </a:xfrm>
        </p:spPr>
        <p:txBody>
          <a:bodyPr/>
          <a:lstStyle>
            <a:lvl1pPr>
              <a:lnSpc>
                <a:spcPct val="100000"/>
              </a:lnSpc>
              <a:spcAft>
                <a:spcPts val="1200"/>
              </a:spcAft>
              <a:defRPr sz="1500" b="1"/>
            </a:lvl1pPr>
            <a:lvl2pPr>
              <a:defRPr sz="1200">
                <a:latin typeface="+mj-lt"/>
              </a:defRPr>
            </a:lvl2pPr>
            <a:lvl3pPr>
              <a:defRPr sz="1200"/>
            </a:lvl3pPr>
            <a:lvl4pPr>
              <a:defRPr sz="1200"/>
            </a:lvl4pPr>
            <a:lvl5pPr>
              <a:defRPr sz="1200"/>
            </a:lvl5pPr>
          </a:lstStyle>
          <a:p>
            <a:pPr lvl="0"/>
            <a:r>
              <a:rPr lang="en-US"/>
              <a:t>Click to edit Master text styles</a:t>
            </a:r>
          </a:p>
          <a:p>
            <a:pPr lvl="1"/>
            <a:r>
              <a:rPr lang="en-US"/>
              <a:t>Second level</a:t>
            </a:r>
          </a:p>
        </p:txBody>
      </p:sp>
      <p:sp>
        <p:nvSpPr>
          <p:cNvPr id="7" name="Picture Placeholder 14">
            <a:extLst>
              <a:ext uri="{FF2B5EF4-FFF2-40B4-BE49-F238E27FC236}">
                <a16:creationId xmlns:a16="http://schemas.microsoft.com/office/drawing/2014/main" id="{51EE832E-3DC6-D6FD-08F2-B144435DFC42}"/>
              </a:ext>
              <a:ext uri="{C183D7F6-B498-43B3-948B-1728B52AA6E4}">
                <adec:decorative xmlns:adec="http://schemas.microsoft.com/office/drawing/2017/decorative" val="1"/>
              </a:ext>
            </a:extLst>
          </p:cNvPr>
          <p:cNvSpPr>
            <a:spLocks noGrp="1"/>
          </p:cNvSpPr>
          <p:nvPr>
            <p:ph type="pic" sz="quarter" idx="12"/>
          </p:nvPr>
        </p:nvSpPr>
        <p:spPr>
          <a:xfrm>
            <a:off x="402831" y="3486944"/>
            <a:ext cx="2657075" cy="1938825"/>
          </a:xfrm>
          <a:solidFill>
            <a:schemeClr val="bg2"/>
          </a:solidFill>
        </p:spPr>
        <p:txBody>
          <a:bodyPr tIns="731520"/>
          <a:lstStyle>
            <a:lvl1pPr algn="ctr">
              <a:defRPr/>
            </a:lvl1pPr>
          </a:lstStyle>
          <a:p>
            <a:r>
              <a:rPr lang="en-US"/>
              <a:t>Click icon to add picture</a:t>
            </a:r>
            <a:endParaRPr lang="en-US" dirty="0"/>
          </a:p>
        </p:txBody>
      </p:sp>
      <p:sp>
        <p:nvSpPr>
          <p:cNvPr id="8" name="Content Placeholder 2">
            <a:extLst>
              <a:ext uri="{FF2B5EF4-FFF2-40B4-BE49-F238E27FC236}">
                <a16:creationId xmlns:a16="http://schemas.microsoft.com/office/drawing/2014/main" id="{AF6631A4-F894-4AFF-B75F-0AABD9BAEA0B}"/>
              </a:ext>
            </a:extLst>
          </p:cNvPr>
          <p:cNvSpPr>
            <a:spLocks noGrp="1"/>
          </p:cNvSpPr>
          <p:nvPr>
            <p:ph idx="13"/>
          </p:nvPr>
        </p:nvSpPr>
        <p:spPr>
          <a:xfrm>
            <a:off x="3281363" y="3486944"/>
            <a:ext cx="2514283" cy="1938812"/>
          </a:xfrm>
        </p:spPr>
        <p:txBody>
          <a:bodyPr/>
          <a:lstStyle>
            <a:lvl1pPr>
              <a:spcAft>
                <a:spcPts val="1200"/>
              </a:spcAft>
              <a:defRPr lang="en-US" sz="1500" b="1" kern="1200" dirty="0">
                <a:solidFill>
                  <a:schemeClr val="tx1"/>
                </a:solidFill>
                <a:latin typeface="+mn-lt"/>
                <a:ea typeface="+mn-ea"/>
                <a:cs typeface="+mn-cs"/>
              </a:defRPr>
            </a:lvl1pPr>
            <a:lvl2pPr>
              <a:defRPr sz="1200">
                <a:latin typeface="+mj-lt"/>
              </a:defRPr>
            </a:lvl2pPr>
            <a:lvl3pPr>
              <a:defRPr sz="1200"/>
            </a:lvl3pPr>
            <a:lvl4pPr>
              <a:defRPr sz="1200"/>
            </a:lvl4pPr>
            <a:lvl5pPr>
              <a:defRPr sz="1200"/>
            </a:lvl5pPr>
          </a:lstStyle>
          <a:p>
            <a:pPr marL="0" lvl="0" indent="0" algn="l" defTabSz="914400" rtl="0" eaLnBrk="1" latinLnBrk="0" hangingPunct="1">
              <a:lnSpc>
                <a:spcPct val="100000"/>
              </a:lnSpc>
              <a:spcBef>
                <a:spcPts val="300"/>
              </a:spcBef>
              <a:spcAft>
                <a:spcPts val="1200"/>
              </a:spcAft>
              <a:buFont typeface="Arial" panose="020B0604020202020204" pitchFamily="34" charset="0"/>
              <a:buNone/>
            </a:pPr>
            <a:r>
              <a:rPr lang="en-US"/>
              <a:t>Click to edit Master text styles</a:t>
            </a:r>
          </a:p>
          <a:p>
            <a:pPr marL="0" lvl="1" indent="0" algn="l" defTabSz="914400" rtl="0" eaLnBrk="1" latinLnBrk="0" hangingPunct="1">
              <a:lnSpc>
                <a:spcPct val="100000"/>
              </a:lnSpc>
              <a:spcBef>
                <a:spcPts val="300"/>
              </a:spcBef>
              <a:spcAft>
                <a:spcPts val="1200"/>
              </a:spcAft>
              <a:buFont typeface="Arial" panose="020B0604020202020204" pitchFamily="34" charset="0"/>
              <a:buNone/>
            </a:pPr>
            <a:r>
              <a:rPr lang="en-US"/>
              <a:t>Second level</a:t>
            </a:r>
          </a:p>
        </p:txBody>
      </p:sp>
      <p:sp>
        <p:nvSpPr>
          <p:cNvPr id="9" name="Picture Placeholder 14">
            <a:extLst>
              <a:ext uri="{FF2B5EF4-FFF2-40B4-BE49-F238E27FC236}">
                <a16:creationId xmlns:a16="http://schemas.microsoft.com/office/drawing/2014/main" id="{BF7E05F9-3B71-A92F-C27D-3EA7295545BA}"/>
              </a:ext>
              <a:ext uri="{C183D7F6-B498-43B3-948B-1728B52AA6E4}">
                <adec:decorative xmlns:adec="http://schemas.microsoft.com/office/drawing/2017/decorative" val="1"/>
              </a:ext>
            </a:extLst>
          </p:cNvPr>
          <p:cNvSpPr>
            <a:spLocks noGrp="1"/>
          </p:cNvSpPr>
          <p:nvPr>
            <p:ph type="pic" sz="quarter" idx="14"/>
          </p:nvPr>
        </p:nvSpPr>
        <p:spPr>
          <a:xfrm>
            <a:off x="6160294" y="1431438"/>
            <a:ext cx="2657075" cy="1938825"/>
          </a:xfrm>
          <a:solidFill>
            <a:schemeClr val="bg2"/>
          </a:solidFill>
        </p:spPr>
        <p:txBody>
          <a:bodyPr tIns="731520"/>
          <a:lstStyle>
            <a:lvl1pPr algn="ctr">
              <a:defRPr/>
            </a:lvl1pPr>
          </a:lstStyle>
          <a:p>
            <a:r>
              <a:rPr lang="en-US"/>
              <a:t>Click icon to add picture</a:t>
            </a:r>
            <a:endParaRPr lang="en-US" dirty="0"/>
          </a:p>
        </p:txBody>
      </p:sp>
      <p:sp>
        <p:nvSpPr>
          <p:cNvPr id="13" name="Content Placeholder 2">
            <a:extLst>
              <a:ext uri="{FF2B5EF4-FFF2-40B4-BE49-F238E27FC236}">
                <a16:creationId xmlns:a16="http://schemas.microsoft.com/office/drawing/2014/main" id="{FCDEC8E4-3556-9DFF-F8E0-3E599203F394}"/>
              </a:ext>
            </a:extLst>
          </p:cNvPr>
          <p:cNvSpPr>
            <a:spLocks noGrp="1"/>
          </p:cNvSpPr>
          <p:nvPr>
            <p:ph idx="16"/>
          </p:nvPr>
        </p:nvSpPr>
        <p:spPr>
          <a:xfrm>
            <a:off x="9037638" y="1421451"/>
            <a:ext cx="2514283" cy="1938812"/>
          </a:xfrm>
        </p:spPr>
        <p:txBody>
          <a:bodyPr/>
          <a:lstStyle>
            <a:lvl1pPr>
              <a:spcAft>
                <a:spcPts val="1200"/>
              </a:spcAft>
              <a:defRPr lang="en-US" sz="1500" b="1" kern="1200" dirty="0">
                <a:solidFill>
                  <a:schemeClr val="tx1"/>
                </a:solidFill>
                <a:latin typeface="+mn-lt"/>
                <a:ea typeface="+mn-ea"/>
                <a:cs typeface="+mn-cs"/>
              </a:defRPr>
            </a:lvl1pPr>
            <a:lvl2pPr>
              <a:defRPr sz="1200">
                <a:latin typeface="+mj-lt"/>
              </a:defRPr>
            </a:lvl2pPr>
            <a:lvl3pPr>
              <a:defRPr sz="1200"/>
            </a:lvl3pPr>
            <a:lvl4pPr>
              <a:defRPr sz="1200"/>
            </a:lvl4pPr>
            <a:lvl5pPr>
              <a:defRPr sz="1200"/>
            </a:lvl5pPr>
          </a:lstStyle>
          <a:p>
            <a:pPr marL="0" lvl="0" indent="0" algn="l" defTabSz="914400" rtl="0" eaLnBrk="1" latinLnBrk="0" hangingPunct="1">
              <a:lnSpc>
                <a:spcPct val="100000"/>
              </a:lnSpc>
              <a:spcBef>
                <a:spcPts val="300"/>
              </a:spcBef>
              <a:spcAft>
                <a:spcPts val="1200"/>
              </a:spcAft>
              <a:buFont typeface="Arial" panose="020B0604020202020204" pitchFamily="34" charset="0"/>
              <a:buNone/>
            </a:pPr>
            <a:r>
              <a:rPr lang="en-US"/>
              <a:t>Click to edit Master text styles</a:t>
            </a:r>
          </a:p>
          <a:p>
            <a:pPr marL="0" lvl="1" indent="0" algn="l" defTabSz="914400" rtl="0" eaLnBrk="1" latinLnBrk="0" hangingPunct="1">
              <a:lnSpc>
                <a:spcPct val="100000"/>
              </a:lnSpc>
              <a:spcBef>
                <a:spcPts val="300"/>
              </a:spcBef>
              <a:spcAft>
                <a:spcPts val="1200"/>
              </a:spcAft>
              <a:buFont typeface="Arial" panose="020B0604020202020204" pitchFamily="34" charset="0"/>
              <a:buNone/>
            </a:pPr>
            <a:r>
              <a:rPr lang="en-US"/>
              <a:t>Second level</a:t>
            </a:r>
          </a:p>
        </p:txBody>
      </p:sp>
      <p:sp>
        <p:nvSpPr>
          <p:cNvPr id="10" name="Picture Placeholder 14">
            <a:extLst>
              <a:ext uri="{FF2B5EF4-FFF2-40B4-BE49-F238E27FC236}">
                <a16:creationId xmlns:a16="http://schemas.microsoft.com/office/drawing/2014/main" id="{5436620D-30A8-EA32-EBA9-0FB0D98A3A57}"/>
              </a:ext>
              <a:ext uri="{C183D7F6-B498-43B3-948B-1728B52AA6E4}">
                <adec:decorative xmlns:adec="http://schemas.microsoft.com/office/drawing/2017/decorative" val="1"/>
              </a:ext>
            </a:extLst>
          </p:cNvPr>
          <p:cNvSpPr>
            <a:spLocks noGrp="1"/>
          </p:cNvSpPr>
          <p:nvPr>
            <p:ph type="pic" sz="quarter" idx="15"/>
          </p:nvPr>
        </p:nvSpPr>
        <p:spPr>
          <a:xfrm>
            <a:off x="6160294" y="3486944"/>
            <a:ext cx="2657075" cy="1938825"/>
          </a:xfrm>
          <a:solidFill>
            <a:schemeClr val="bg2"/>
          </a:solidFill>
        </p:spPr>
        <p:txBody>
          <a:bodyPr tIns="731520"/>
          <a:lstStyle>
            <a:lvl1pPr algn="ctr">
              <a:defRPr/>
            </a:lvl1pPr>
          </a:lstStyle>
          <a:p>
            <a:r>
              <a:rPr lang="en-US"/>
              <a:t>Click icon to add picture</a:t>
            </a:r>
            <a:endParaRPr lang="en-US" dirty="0"/>
          </a:p>
        </p:txBody>
      </p:sp>
      <p:sp>
        <p:nvSpPr>
          <p:cNvPr id="14" name="Content Placeholder 2">
            <a:extLst>
              <a:ext uri="{FF2B5EF4-FFF2-40B4-BE49-F238E27FC236}">
                <a16:creationId xmlns:a16="http://schemas.microsoft.com/office/drawing/2014/main" id="{08EEADAB-1623-2FF8-2487-6AA4F7EC3587}"/>
              </a:ext>
            </a:extLst>
          </p:cNvPr>
          <p:cNvSpPr>
            <a:spLocks noGrp="1"/>
          </p:cNvSpPr>
          <p:nvPr>
            <p:ph idx="17"/>
          </p:nvPr>
        </p:nvSpPr>
        <p:spPr>
          <a:xfrm>
            <a:off x="9037638" y="3486944"/>
            <a:ext cx="2514283" cy="1938812"/>
          </a:xfrm>
        </p:spPr>
        <p:txBody>
          <a:bodyPr/>
          <a:lstStyle>
            <a:lvl1pPr>
              <a:spcAft>
                <a:spcPts val="1200"/>
              </a:spcAft>
              <a:defRPr lang="en-US" sz="1500" b="1" kern="1200" dirty="0">
                <a:solidFill>
                  <a:schemeClr val="tx1"/>
                </a:solidFill>
                <a:latin typeface="+mn-lt"/>
                <a:ea typeface="+mn-ea"/>
                <a:cs typeface="+mn-cs"/>
              </a:defRPr>
            </a:lvl1pPr>
            <a:lvl2pPr>
              <a:defRPr sz="1200">
                <a:latin typeface="+mj-lt"/>
              </a:defRPr>
            </a:lvl2pPr>
            <a:lvl3pPr>
              <a:defRPr sz="1200"/>
            </a:lvl3pPr>
            <a:lvl4pPr>
              <a:defRPr sz="1200"/>
            </a:lvl4pPr>
            <a:lvl5pPr>
              <a:defRPr sz="1200"/>
            </a:lvl5pPr>
          </a:lstStyle>
          <a:p>
            <a:pPr marL="0" lvl="0" indent="0" algn="l" defTabSz="914400" rtl="0" eaLnBrk="1" latinLnBrk="0" hangingPunct="1">
              <a:lnSpc>
                <a:spcPct val="100000"/>
              </a:lnSpc>
              <a:spcBef>
                <a:spcPts val="300"/>
              </a:spcBef>
              <a:spcAft>
                <a:spcPts val="1200"/>
              </a:spcAft>
              <a:buFont typeface="Arial" panose="020B0604020202020204" pitchFamily="34" charset="0"/>
              <a:buNone/>
            </a:pPr>
            <a:r>
              <a:rPr lang="en-US"/>
              <a:t>Click to edit Master text styles</a:t>
            </a:r>
          </a:p>
          <a:p>
            <a:pPr marL="0" lvl="1" indent="0" algn="l" defTabSz="914400" rtl="0" eaLnBrk="1" latinLnBrk="0" hangingPunct="1">
              <a:lnSpc>
                <a:spcPct val="100000"/>
              </a:lnSpc>
              <a:spcBef>
                <a:spcPts val="300"/>
              </a:spcBef>
              <a:spcAft>
                <a:spcPts val="1200"/>
              </a:spcAft>
              <a:buFont typeface="Arial" panose="020B0604020202020204" pitchFamily="34" charset="0"/>
              <a:buNone/>
            </a:pPr>
            <a:r>
              <a:rPr lang="en-US"/>
              <a:t>Second level</a:t>
            </a:r>
          </a:p>
        </p:txBody>
      </p:sp>
      <p:sp>
        <p:nvSpPr>
          <p:cNvPr id="3" name="Footer Placeholder 4">
            <a:extLst>
              <a:ext uri="{FF2B5EF4-FFF2-40B4-BE49-F238E27FC236}">
                <a16:creationId xmlns:a16="http://schemas.microsoft.com/office/drawing/2014/main" id="{91E3B5C0-2252-2AC3-B6AC-A233A36FBD79}"/>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5" name="Slide Number Placeholder 13">
            <a:extLst>
              <a:ext uri="{FF2B5EF4-FFF2-40B4-BE49-F238E27FC236}">
                <a16:creationId xmlns:a16="http://schemas.microsoft.com/office/drawing/2014/main" id="{3634351F-B70F-FAD9-F7BB-519E4552F596}"/>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590467779"/>
      </p:ext>
    </p:extLst>
  </p:cSld>
  <p:clrMapOvr>
    <a:masterClrMapping/>
  </p:clrMapOvr>
  <p:extLst>
    <p:ext uri="{DCECCB84-F9BA-43D5-87BE-67443E8EF086}">
      <p15:sldGuideLst xmlns:p15="http://schemas.microsoft.com/office/powerpoint/2012/main"/>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17" name="Title Placeholder 1">
            <a:extLst>
              <a:ext uri="{FF2B5EF4-FFF2-40B4-BE49-F238E27FC236}">
                <a16:creationId xmlns:a16="http://schemas.microsoft.com/office/drawing/2014/main" id="{281D6954-23FD-DBC4-8238-AE64FBE579A9}"/>
              </a:ext>
            </a:extLst>
          </p:cNvPr>
          <p:cNvSpPr>
            <a:spLocks noGrp="1"/>
          </p:cNvSpPr>
          <p:nvPr>
            <p:ph type="title"/>
          </p:nvPr>
        </p:nvSpPr>
        <p:spPr>
          <a:xfrm>
            <a:off x="402335" y="402336"/>
            <a:ext cx="11399691" cy="915289"/>
          </a:xfrm>
          <a:prstGeom prst="rect">
            <a:avLst/>
          </a:prstGeom>
        </p:spPr>
        <p:txBody>
          <a:bodyPr vert="horz" lIns="0" tIns="0" rIns="0" bIns="0" rtlCol="0" anchor="t" anchorCtr="0">
            <a:noAutofit/>
          </a:bodyPr>
          <a:lstStyle/>
          <a:p>
            <a:r>
              <a:rPr lang="en-US"/>
              <a:t>Click to edit Master title style</a:t>
            </a:r>
            <a:endParaRPr lang="en-US" dirty="0"/>
          </a:p>
        </p:txBody>
      </p:sp>
      <p:sp>
        <p:nvSpPr>
          <p:cNvPr id="2" name="Content Placeholder 2">
            <a:extLst>
              <a:ext uri="{FF2B5EF4-FFF2-40B4-BE49-F238E27FC236}">
                <a16:creationId xmlns:a16="http://schemas.microsoft.com/office/drawing/2014/main" id="{E87E41F5-DD37-DB45-FC81-6078FAA35748}"/>
              </a:ext>
            </a:extLst>
          </p:cNvPr>
          <p:cNvSpPr>
            <a:spLocks noGrp="1"/>
          </p:cNvSpPr>
          <p:nvPr>
            <p:ph idx="1"/>
          </p:nvPr>
        </p:nvSpPr>
        <p:spPr>
          <a:xfrm>
            <a:off x="400050" y="1946275"/>
            <a:ext cx="3280410" cy="3992563"/>
          </a:xfrm>
        </p:spPr>
        <p:txBody>
          <a:bodyPr tIns="18288"/>
          <a:lstStyle>
            <a:lvl1pPr>
              <a:lnSpc>
                <a:spcPct val="100000"/>
              </a:lnSpc>
              <a:spcAft>
                <a:spcPts val="1300"/>
              </a:spcAft>
              <a:defRPr sz="15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2">
            <a:extLst>
              <a:ext uri="{FF2B5EF4-FFF2-40B4-BE49-F238E27FC236}">
                <a16:creationId xmlns:a16="http://schemas.microsoft.com/office/drawing/2014/main" id="{5DB5F46A-D65E-8319-07D3-423E64224A7D}"/>
              </a:ext>
            </a:extLst>
          </p:cNvPr>
          <p:cNvSpPr>
            <a:spLocks noGrp="1"/>
          </p:cNvSpPr>
          <p:nvPr>
            <p:ph idx="10"/>
          </p:nvPr>
        </p:nvSpPr>
        <p:spPr>
          <a:xfrm>
            <a:off x="4242435" y="1946275"/>
            <a:ext cx="3280410" cy="3992563"/>
          </a:xfrm>
        </p:spPr>
        <p:txBody>
          <a:bodyPr tIns="18288"/>
          <a:lstStyle>
            <a:lvl1pPr>
              <a:lnSpc>
                <a:spcPct val="100000"/>
              </a:lnSpc>
              <a:spcAft>
                <a:spcPts val="1300"/>
              </a:spcAft>
              <a:defRPr sz="15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2">
            <a:extLst>
              <a:ext uri="{FF2B5EF4-FFF2-40B4-BE49-F238E27FC236}">
                <a16:creationId xmlns:a16="http://schemas.microsoft.com/office/drawing/2014/main" id="{7F220BC4-6918-5D08-690A-5DF19E0F6966}"/>
              </a:ext>
            </a:extLst>
          </p:cNvPr>
          <p:cNvSpPr>
            <a:spLocks noGrp="1"/>
          </p:cNvSpPr>
          <p:nvPr>
            <p:ph idx="11"/>
          </p:nvPr>
        </p:nvSpPr>
        <p:spPr>
          <a:xfrm>
            <a:off x="8084820" y="1946275"/>
            <a:ext cx="3280410" cy="3992563"/>
          </a:xfrm>
        </p:spPr>
        <p:txBody>
          <a:bodyPr tIns="18288"/>
          <a:lstStyle>
            <a:lvl1pPr>
              <a:lnSpc>
                <a:spcPct val="100000"/>
              </a:lnSpc>
              <a:spcAft>
                <a:spcPts val="1300"/>
              </a:spcAft>
              <a:defRPr sz="15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4">
            <a:extLst>
              <a:ext uri="{FF2B5EF4-FFF2-40B4-BE49-F238E27FC236}">
                <a16:creationId xmlns:a16="http://schemas.microsoft.com/office/drawing/2014/main" id="{CB190286-B276-0735-9C4A-0DC61C6219D9}"/>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6" name="Slide Number Placeholder 13">
            <a:extLst>
              <a:ext uri="{FF2B5EF4-FFF2-40B4-BE49-F238E27FC236}">
                <a16:creationId xmlns:a16="http://schemas.microsoft.com/office/drawing/2014/main" id="{DB73B279-0425-58C9-A443-09B373446F8B}"/>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1411839238"/>
      </p:ext>
    </p:extLst>
  </p:cSld>
  <p:clrMapOvr>
    <a:masterClrMapping/>
  </p:clrMapOvr>
  <p:extLst>
    <p:ext uri="{DCECCB84-F9BA-43D5-87BE-67443E8EF086}">
      <p15:sldGuideLst xmlns:p15="http://schemas.microsoft.com/office/powerpoint/2012/main"/>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hree Content Subtitle">
    <p:spTree>
      <p:nvGrpSpPr>
        <p:cNvPr id="1" name=""/>
        <p:cNvGrpSpPr/>
        <p:nvPr/>
      </p:nvGrpSpPr>
      <p:grpSpPr>
        <a:xfrm>
          <a:off x="0" y="0"/>
          <a:ext cx="0" cy="0"/>
          <a:chOff x="0" y="0"/>
          <a:chExt cx="0" cy="0"/>
        </a:xfrm>
      </p:grpSpPr>
      <p:sp>
        <p:nvSpPr>
          <p:cNvPr id="17" name="Title Placeholder 1">
            <a:extLst>
              <a:ext uri="{FF2B5EF4-FFF2-40B4-BE49-F238E27FC236}">
                <a16:creationId xmlns:a16="http://schemas.microsoft.com/office/drawing/2014/main" id="{281D6954-23FD-DBC4-8238-AE64FBE579A9}"/>
              </a:ext>
            </a:extLst>
          </p:cNvPr>
          <p:cNvSpPr>
            <a:spLocks noGrp="1"/>
          </p:cNvSpPr>
          <p:nvPr>
            <p:ph type="title"/>
          </p:nvPr>
        </p:nvSpPr>
        <p:spPr>
          <a:xfrm>
            <a:off x="402335" y="402337"/>
            <a:ext cx="11399691" cy="457200"/>
          </a:xfrm>
          <a:prstGeom prst="rect">
            <a:avLst/>
          </a:prstGeom>
        </p:spPr>
        <p:txBody>
          <a:bodyPr vert="horz" lIns="0" tIns="0" rIns="0" bIns="0" rtlCol="0" anchor="t" anchorCtr="0">
            <a:noAutofit/>
          </a:bodyPr>
          <a:lstStyle/>
          <a:p>
            <a:r>
              <a:rPr lang="en-US"/>
              <a:t>Click to edit Master title style</a:t>
            </a:r>
            <a:endParaRPr lang="en-US" dirty="0"/>
          </a:p>
        </p:txBody>
      </p:sp>
      <p:sp>
        <p:nvSpPr>
          <p:cNvPr id="2" name="Content Placeholder 2">
            <a:extLst>
              <a:ext uri="{FF2B5EF4-FFF2-40B4-BE49-F238E27FC236}">
                <a16:creationId xmlns:a16="http://schemas.microsoft.com/office/drawing/2014/main" id="{E87E41F5-DD37-DB45-FC81-6078FAA35748}"/>
              </a:ext>
            </a:extLst>
          </p:cNvPr>
          <p:cNvSpPr>
            <a:spLocks noGrp="1"/>
          </p:cNvSpPr>
          <p:nvPr>
            <p:ph idx="1"/>
          </p:nvPr>
        </p:nvSpPr>
        <p:spPr>
          <a:xfrm>
            <a:off x="400050" y="1946275"/>
            <a:ext cx="3280410" cy="3992563"/>
          </a:xfrm>
        </p:spPr>
        <p:txBody>
          <a:bodyPr tIns="18288"/>
          <a:lstStyle>
            <a:lvl1pPr>
              <a:lnSpc>
                <a:spcPct val="100000"/>
              </a:lnSpc>
              <a:spcAft>
                <a:spcPts val="1300"/>
              </a:spcAft>
              <a:defRPr sz="15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2">
            <a:extLst>
              <a:ext uri="{FF2B5EF4-FFF2-40B4-BE49-F238E27FC236}">
                <a16:creationId xmlns:a16="http://schemas.microsoft.com/office/drawing/2014/main" id="{5DB5F46A-D65E-8319-07D3-423E64224A7D}"/>
              </a:ext>
            </a:extLst>
          </p:cNvPr>
          <p:cNvSpPr>
            <a:spLocks noGrp="1"/>
          </p:cNvSpPr>
          <p:nvPr>
            <p:ph idx="10"/>
          </p:nvPr>
        </p:nvSpPr>
        <p:spPr>
          <a:xfrm>
            <a:off x="4242435" y="1946275"/>
            <a:ext cx="3280410" cy="3992563"/>
          </a:xfrm>
        </p:spPr>
        <p:txBody>
          <a:bodyPr tIns="18288"/>
          <a:lstStyle>
            <a:lvl1pPr>
              <a:lnSpc>
                <a:spcPct val="100000"/>
              </a:lnSpc>
              <a:spcAft>
                <a:spcPts val="1300"/>
              </a:spcAft>
              <a:defRPr sz="15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2">
            <a:extLst>
              <a:ext uri="{FF2B5EF4-FFF2-40B4-BE49-F238E27FC236}">
                <a16:creationId xmlns:a16="http://schemas.microsoft.com/office/drawing/2014/main" id="{7F220BC4-6918-5D08-690A-5DF19E0F6966}"/>
              </a:ext>
            </a:extLst>
          </p:cNvPr>
          <p:cNvSpPr>
            <a:spLocks noGrp="1"/>
          </p:cNvSpPr>
          <p:nvPr>
            <p:ph idx="11"/>
          </p:nvPr>
        </p:nvSpPr>
        <p:spPr>
          <a:xfrm>
            <a:off x="8084820" y="1946275"/>
            <a:ext cx="3280410" cy="3992563"/>
          </a:xfrm>
        </p:spPr>
        <p:txBody>
          <a:bodyPr tIns="18288"/>
          <a:lstStyle>
            <a:lvl1pPr>
              <a:lnSpc>
                <a:spcPct val="100000"/>
              </a:lnSpc>
              <a:spcAft>
                <a:spcPts val="1300"/>
              </a:spcAft>
              <a:defRPr sz="15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4">
            <a:extLst>
              <a:ext uri="{FF2B5EF4-FFF2-40B4-BE49-F238E27FC236}">
                <a16:creationId xmlns:a16="http://schemas.microsoft.com/office/drawing/2014/main" id="{CB190286-B276-0735-9C4A-0DC61C6219D9}"/>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6" name="Slide Number Placeholder 13">
            <a:extLst>
              <a:ext uri="{FF2B5EF4-FFF2-40B4-BE49-F238E27FC236}">
                <a16:creationId xmlns:a16="http://schemas.microsoft.com/office/drawing/2014/main" id="{DB73B279-0425-58C9-A443-09B373446F8B}"/>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
        <p:nvSpPr>
          <p:cNvPr id="5" name="Text Placeholder 4">
            <a:extLst>
              <a:ext uri="{FF2B5EF4-FFF2-40B4-BE49-F238E27FC236}">
                <a16:creationId xmlns:a16="http://schemas.microsoft.com/office/drawing/2014/main" id="{1C2027B2-3AF9-ACB0-EFBF-E307D2CA34FA}"/>
              </a:ext>
            </a:extLst>
          </p:cNvPr>
          <p:cNvSpPr>
            <a:spLocks noGrp="1"/>
          </p:cNvSpPr>
          <p:nvPr>
            <p:ph type="body" sz="quarter" idx="12"/>
          </p:nvPr>
        </p:nvSpPr>
        <p:spPr>
          <a:xfrm>
            <a:off x="400050" y="886968"/>
            <a:ext cx="11401425" cy="658368"/>
          </a:xfrm>
        </p:spPr>
        <p:txBody>
          <a:bodyPr/>
          <a:lstStyle>
            <a:lvl1pPr>
              <a:defRPr sz="1800"/>
            </a:lvl1pPr>
          </a:lstStyle>
          <a:p>
            <a:pPr lvl="0"/>
            <a:r>
              <a:rPr lang="en-US"/>
              <a:t>Click to edit Master text styles</a:t>
            </a:r>
          </a:p>
        </p:txBody>
      </p:sp>
    </p:spTree>
    <p:extLst>
      <p:ext uri="{BB962C8B-B14F-4D97-AF65-F5344CB8AC3E}">
        <p14:creationId xmlns:p14="http://schemas.microsoft.com/office/powerpoint/2010/main" val="3249704175"/>
      </p:ext>
    </p:extLst>
  </p:cSld>
  <p:clrMapOvr>
    <a:masterClrMapping/>
  </p:clrMapOvr>
  <p:extLst>
    <p:ext uri="{DCECCB84-F9BA-43D5-87BE-67443E8EF086}">
      <p15:sldGuideLst xmlns:p15="http://schemas.microsoft.com/office/powerpoint/2012/main"/>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hree Content 2">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69EA8B36-F386-C764-DAD6-33D7736D9EEC}"/>
              </a:ext>
            </a:extLst>
          </p:cNvPr>
          <p:cNvSpPr>
            <a:spLocks noGrp="1"/>
          </p:cNvSpPr>
          <p:nvPr>
            <p:ph type="title"/>
          </p:nvPr>
        </p:nvSpPr>
        <p:spPr>
          <a:xfrm>
            <a:off x="402335" y="402336"/>
            <a:ext cx="11399691" cy="915289"/>
          </a:xfrm>
          <a:prstGeom prst="rect">
            <a:avLst/>
          </a:prstGeom>
        </p:spPr>
        <p:txBody>
          <a:bodyPr vert="horz" lIns="0" tIns="0" rIns="0" bIns="0" rtlCol="0" anchor="t" anchorCtr="0">
            <a:noAutofit/>
          </a:bodyPr>
          <a:lstStyle/>
          <a:p>
            <a:r>
              <a:rPr lang="en-US"/>
              <a:t>Click to edit Master title style</a:t>
            </a:r>
            <a:endParaRPr lang="en-US" dirty="0"/>
          </a:p>
        </p:txBody>
      </p:sp>
      <p:sp>
        <p:nvSpPr>
          <p:cNvPr id="2" name="Content Placeholder 2">
            <a:extLst>
              <a:ext uri="{FF2B5EF4-FFF2-40B4-BE49-F238E27FC236}">
                <a16:creationId xmlns:a16="http://schemas.microsoft.com/office/drawing/2014/main" id="{E87E41F5-DD37-DB45-FC81-6078FAA35748}"/>
              </a:ext>
            </a:extLst>
          </p:cNvPr>
          <p:cNvSpPr>
            <a:spLocks noGrp="1"/>
          </p:cNvSpPr>
          <p:nvPr>
            <p:ph idx="1"/>
          </p:nvPr>
        </p:nvSpPr>
        <p:spPr>
          <a:xfrm>
            <a:off x="400050" y="1946275"/>
            <a:ext cx="3280410" cy="3992563"/>
          </a:xfrm>
        </p:spPr>
        <p:txBody>
          <a:bodyPr/>
          <a:lstStyle>
            <a:lvl1pPr>
              <a:lnSpc>
                <a:spcPct val="100000"/>
              </a:lnSpc>
              <a:spcBef>
                <a:spcPts val="0"/>
              </a:spcBef>
              <a:spcAft>
                <a:spcPts val="1300"/>
              </a:spcAft>
              <a:defRPr sz="2000" b="1">
                <a:latin typeface="+mn-lt"/>
              </a:defRPr>
            </a:lvl1pPr>
            <a:lvl2pPr>
              <a:defRPr sz="1200"/>
            </a:lvl2pPr>
            <a:lvl3pPr>
              <a:defRPr sz="1200"/>
            </a:lvl3pPr>
            <a:lvl4pPr>
              <a:defRPr sz="1200"/>
            </a:lvl4pPr>
            <a:lvl5pPr>
              <a:defRPr sz="1200"/>
            </a:lvl5pPr>
          </a:lstStyle>
          <a:p>
            <a:pPr lvl="0"/>
            <a:r>
              <a:rPr lang="en-US"/>
              <a:t>Click to edit Master text styles</a:t>
            </a:r>
          </a:p>
          <a:p>
            <a:pPr lvl="1"/>
            <a:r>
              <a:rPr lang="en-US"/>
              <a:t>Second level</a:t>
            </a:r>
          </a:p>
        </p:txBody>
      </p:sp>
      <p:sp>
        <p:nvSpPr>
          <p:cNvPr id="15" name="Content Placeholder 2">
            <a:extLst>
              <a:ext uri="{FF2B5EF4-FFF2-40B4-BE49-F238E27FC236}">
                <a16:creationId xmlns:a16="http://schemas.microsoft.com/office/drawing/2014/main" id="{5DB5F46A-D65E-8319-07D3-423E64224A7D}"/>
              </a:ext>
            </a:extLst>
          </p:cNvPr>
          <p:cNvSpPr>
            <a:spLocks noGrp="1"/>
          </p:cNvSpPr>
          <p:nvPr>
            <p:ph idx="10"/>
          </p:nvPr>
        </p:nvSpPr>
        <p:spPr>
          <a:xfrm>
            <a:off x="4242435" y="1946275"/>
            <a:ext cx="3280410" cy="3992563"/>
          </a:xfrm>
        </p:spPr>
        <p:txBody>
          <a:bodyPr tIns="18288"/>
          <a:lstStyle>
            <a:lvl1pPr>
              <a:lnSpc>
                <a:spcPct val="100000"/>
              </a:lnSpc>
              <a:spcAft>
                <a:spcPts val="1300"/>
              </a:spcAft>
              <a:defRPr sz="15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2">
            <a:extLst>
              <a:ext uri="{FF2B5EF4-FFF2-40B4-BE49-F238E27FC236}">
                <a16:creationId xmlns:a16="http://schemas.microsoft.com/office/drawing/2014/main" id="{7F220BC4-6918-5D08-690A-5DF19E0F6966}"/>
              </a:ext>
            </a:extLst>
          </p:cNvPr>
          <p:cNvSpPr>
            <a:spLocks noGrp="1"/>
          </p:cNvSpPr>
          <p:nvPr>
            <p:ph idx="11"/>
          </p:nvPr>
        </p:nvSpPr>
        <p:spPr>
          <a:xfrm>
            <a:off x="8084820" y="1946275"/>
            <a:ext cx="3280410" cy="3992563"/>
          </a:xfrm>
        </p:spPr>
        <p:txBody>
          <a:bodyPr tIns="18288"/>
          <a:lstStyle>
            <a:lvl1pPr>
              <a:lnSpc>
                <a:spcPct val="100000"/>
              </a:lnSpc>
              <a:spcAft>
                <a:spcPts val="1300"/>
              </a:spcAft>
              <a:defRPr sz="15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4">
            <a:extLst>
              <a:ext uri="{FF2B5EF4-FFF2-40B4-BE49-F238E27FC236}">
                <a16:creationId xmlns:a16="http://schemas.microsoft.com/office/drawing/2014/main" id="{BE946374-FA30-CA90-8DA8-4D3D9C8D955C}"/>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7" name="Slide Number Placeholder 13">
            <a:extLst>
              <a:ext uri="{FF2B5EF4-FFF2-40B4-BE49-F238E27FC236}">
                <a16:creationId xmlns:a16="http://schemas.microsoft.com/office/drawing/2014/main" id="{B7BD091D-1A71-D98C-9FBE-055914E89494}"/>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247937094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E03C5ED-E0DF-61C8-7A95-440C9FF7F1FA}"/>
              </a:ext>
            </a:extLst>
          </p:cNvPr>
          <p:cNvSpPr>
            <a:spLocks noGrp="1"/>
          </p:cNvSpPr>
          <p:nvPr>
            <p:ph type="title"/>
          </p:nvPr>
        </p:nvSpPr>
        <p:spPr>
          <a:xfrm>
            <a:off x="402336" y="4007973"/>
            <a:ext cx="4671732" cy="1298448"/>
          </a:xfrm>
        </p:spPr>
        <p:txBody>
          <a:bodyPr/>
          <a:lstStyle>
            <a:lvl1pPr>
              <a:defRPr sz="4000"/>
            </a:lvl1pPr>
          </a:lstStyle>
          <a:p>
            <a:r>
              <a:rPr lang="en-US"/>
              <a:t>Click to edit Master title style</a:t>
            </a:r>
            <a:endParaRPr lang="en-US" dirty="0"/>
          </a:p>
        </p:txBody>
      </p:sp>
      <p:sp>
        <p:nvSpPr>
          <p:cNvPr id="5" name="Content Placeholder 2">
            <a:extLst>
              <a:ext uri="{FF2B5EF4-FFF2-40B4-BE49-F238E27FC236}">
                <a16:creationId xmlns:a16="http://schemas.microsoft.com/office/drawing/2014/main" id="{7518CD4E-B949-EF88-4945-7E36C0015725}"/>
              </a:ext>
            </a:extLst>
          </p:cNvPr>
          <p:cNvSpPr>
            <a:spLocks noGrp="1"/>
          </p:cNvSpPr>
          <p:nvPr>
            <p:ph idx="1"/>
          </p:nvPr>
        </p:nvSpPr>
        <p:spPr>
          <a:xfrm>
            <a:off x="6160294" y="402655"/>
            <a:ext cx="5641181" cy="3521964"/>
          </a:xfrm>
        </p:spPr>
        <p:txBody>
          <a:bodyPr/>
          <a:lstStyle>
            <a:lvl1pPr>
              <a:lnSpc>
                <a:spcPct val="125000"/>
              </a:lnSpc>
              <a:defRPr sz="1500" b="1">
                <a:latin typeface="+mn-lt"/>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4">
            <a:extLst>
              <a:ext uri="{FF2B5EF4-FFF2-40B4-BE49-F238E27FC236}">
                <a16:creationId xmlns:a16="http://schemas.microsoft.com/office/drawing/2014/main" id="{75979435-2CA0-F566-8195-3E80CC2D6180}"/>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7" name="Slide Number Placeholder 13">
            <a:extLst>
              <a:ext uri="{FF2B5EF4-FFF2-40B4-BE49-F238E27FC236}">
                <a16:creationId xmlns:a16="http://schemas.microsoft.com/office/drawing/2014/main" id="{3A2C4AA3-8599-3431-5E25-2E68E7DB9FCA}"/>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3800962522"/>
      </p:ext>
    </p:extLst>
  </p:cSld>
  <p:clrMapOvr>
    <a:masterClrMapping/>
  </p:clrMapOvr>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hart and Two Content">
    <p:spTree>
      <p:nvGrpSpPr>
        <p:cNvPr id="1" name=""/>
        <p:cNvGrpSpPr/>
        <p:nvPr/>
      </p:nvGrpSpPr>
      <p:grpSpPr>
        <a:xfrm>
          <a:off x="0" y="0"/>
          <a:ext cx="0" cy="0"/>
          <a:chOff x="0" y="0"/>
          <a:chExt cx="0" cy="0"/>
        </a:xfrm>
      </p:grpSpPr>
      <p:sp>
        <p:nvSpPr>
          <p:cNvPr id="17" name="Title Placeholder 1">
            <a:extLst>
              <a:ext uri="{FF2B5EF4-FFF2-40B4-BE49-F238E27FC236}">
                <a16:creationId xmlns:a16="http://schemas.microsoft.com/office/drawing/2014/main" id="{281D6954-23FD-DBC4-8238-AE64FBE579A9}"/>
              </a:ext>
            </a:extLst>
          </p:cNvPr>
          <p:cNvSpPr>
            <a:spLocks noGrp="1"/>
          </p:cNvSpPr>
          <p:nvPr>
            <p:ph type="title"/>
          </p:nvPr>
        </p:nvSpPr>
        <p:spPr>
          <a:xfrm>
            <a:off x="402335" y="402336"/>
            <a:ext cx="11399691" cy="915289"/>
          </a:xfrm>
          <a:prstGeom prst="rect">
            <a:avLst/>
          </a:prstGeom>
        </p:spPr>
        <p:txBody>
          <a:bodyPr vert="horz" lIns="0" tIns="0" rIns="0" bIns="0" rtlCol="0" anchor="t" anchorCtr="0">
            <a:noAutofit/>
          </a:bodyPr>
          <a:lstStyle/>
          <a:p>
            <a:r>
              <a:rPr lang="en-US"/>
              <a:t>Click to edit Master title style</a:t>
            </a:r>
            <a:endParaRPr lang="en-US" dirty="0"/>
          </a:p>
        </p:txBody>
      </p:sp>
      <p:sp>
        <p:nvSpPr>
          <p:cNvPr id="6" name="Chart Placeholder 5">
            <a:extLst>
              <a:ext uri="{FF2B5EF4-FFF2-40B4-BE49-F238E27FC236}">
                <a16:creationId xmlns:a16="http://schemas.microsoft.com/office/drawing/2014/main" id="{73FDB890-3693-B329-5A7C-C65A3B124F7E}"/>
              </a:ext>
            </a:extLst>
          </p:cNvPr>
          <p:cNvSpPr>
            <a:spLocks noGrp="1"/>
          </p:cNvSpPr>
          <p:nvPr>
            <p:ph type="chart" sz="quarter" idx="12"/>
          </p:nvPr>
        </p:nvSpPr>
        <p:spPr>
          <a:xfrm>
            <a:off x="402336" y="1439508"/>
            <a:ext cx="5237163" cy="4510088"/>
          </a:xfrm>
        </p:spPr>
        <p:txBody>
          <a:bodyPr/>
          <a:lstStyle/>
          <a:p>
            <a:r>
              <a:rPr lang="en-US"/>
              <a:t>Click icon to add chart</a:t>
            </a:r>
            <a:endParaRPr lang="en-US" dirty="0"/>
          </a:p>
        </p:txBody>
      </p:sp>
      <p:sp>
        <p:nvSpPr>
          <p:cNvPr id="15" name="Content Placeholder 2">
            <a:extLst>
              <a:ext uri="{FF2B5EF4-FFF2-40B4-BE49-F238E27FC236}">
                <a16:creationId xmlns:a16="http://schemas.microsoft.com/office/drawing/2014/main" id="{5DB5F46A-D65E-8319-07D3-423E64224A7D}"/>
              </a:ext>
            </a:extLst>
          </p:cNvPr>
          <p:cNvSpPr>
            <a:spLocks noGrp="1"/>
          </p:cNvSpPr>
          <p:nvPr>
            <p:ph idx="10"/>
          </p:nvPr>
        </p:nvSpPr>
        <p:spPr>
          <a:xfrm>
            <a:off x="6168671" y="2468208"/>
            <a:ext cx="2754667" cy="3481388"/>
          </a:xfrm>
        </p:spPr>
        <p:txBody>
          <a:bodyPr/>
          <a:lstStyle>
            <a:lvl1pPr>
              <a:lnSpc>
                <a:spcPct val="100000"/>
              </a:lnSpc>
              <a:spcAft>
                <a:spcPts val="1300"/>
              </a:spcAft>
              <a:defRPr sz="15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2">
            <a:extLst>
              <a:ext uri="{FF2B5EF4-FFF2-40B4-BE49-F238E27FC236}">
                <a16:creationId xmlns:a16="http://schemas.microsoft.com/office/drawing/2014/main" id="{7F220BC4-6918-5D08-690A-5DF19E0F6966}"/>
              </a:ext>
            </a:extLst>
          </p:cNvPr>
          <p:cNvSpPr>
            <a:spLocks noGrp="1"/>
          </p:cNvSpPr>
          <p:nvPr>
            <p:ph idx="11"/>
          </p:nvPr>
        </p:nvSpPr>
        <p:spPr>
          <a:xfrm>
            <a:off x="9048041" y="2468208"/>
            <a:ext cx="2754667" cy="3481388"/>
          </a:xfrm>
        </p:spPr>
        <p:txBody>
          <a:bodyPr/>
          <a:lstStyle>
            <a:lvl1pPr>
              <a:lnSpc>
                <a:spcPct val="100000"/>
              </a:lnSpc>
              <a:spcAft>
                <a:spcPts val="1300"/>
              </a:spcAft>
              <a:defRPr sz="15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4">
            <a:extLst>
              <a:ext uri="{FF2B5EF4-FFF2-40B4-BE49-F238E27FC236}">
                <a16:creationId xmlns:a16="http://schemas.microsoft.com/office/drawing/2014/main" id="{79626A07-2517-5726-4FDD-0AC9D9299096}"/>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5" name="Slide Number Placeholder 13">
            <a:extLst>
              <a:ext uri="{FF2B5EF4-FFF2-40B4-BE49-F238E27FC236}">
                <a16:creationId xmlns:a16="http://schemas.microsoft.com/office/drawing/2014/main" id="{06046AFA-0660-1D2A-C174-4EABDBEAAA0C}"/>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3379883661"/>
      </p:ext>
    </p:extLst>
  </p:cSld>
  <p:clrMapOvr>
    <a:masterClrMapping/>
  </p:clrMapOvr>
  <p:extLst>
    <p:ext uri="{DCECCB84-F9BA-43D5-87BE-67443E8EF086}">
      <p15:sldGuideLst xmlns:p15="http://schemas.microsoft.com/office/powerpoint/2012/main"/>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Data and Two Content">
    <p:spTree>
      <p:nvGrpSpPr>
        <p:cNvPr id="1" name=""/>
        <p:cNvGrpSpPr/>
        <p:nvPr/>
      </p:nvGrpSpPr>
      <p:grpSpPr>
        <a:xfrm>
          <a:off x="0" y="0"/>
          <a:ext cx="0" cy="0"/>
          <a:chOff x="0" y="0"/>
          <a:chExt cx="0" cy="0"/>
        </a:xfrm>
      </p:grpSpPr>
      <p:sp>
        <p:nvSpPr>
          <p:cNvPr id="17" name="Title Placeholder 1">
            <a:extLst>
              <a:ext uri="{FF2B5EF4-FFF2-40B4-BE49-F238E27FC236}">
                <a16:creationId xmlns:a16="http://schemas.microsoft.com/office/drawing/2014/main" id="{281D6954-23FD-DBC4-8238-AE64FBE579A9}"/>
              </a:ext>
            </a:extLst>
          </p:cNvPr>
          <p:cNvSpPr>
            <a:spLocks noGrp="1"/>
          </p:cNvSpPr>
          <p:nvPr>
            <p:ph type="title"/>
          </p:nvPr>
        </p:nvSpPr>
        <p:spPr>
          <a:xfrm>
            <a:off x="402335" y="402336"/>
            <a:ext cx="11399691" cy="915289"/>
          </a:xfrm>
          <a:prstGeom prst="rect">
            <a:avLst/>
          </a:prstGeom>
        </p:spPr>
        <p:txBody>
          <a:bodyPr vert="horz" lIns="0" tIns="0" rIns="0" bIns="0" rtlCol="0" anchor="t" anchorCtr="0">
            <a:noAutofit/>
          </a:bodyPr>
          <a:lstStyle/>
          <a:p>
            <a:r>
              <a:rPr lang="en-US"/>
              <a:t>Click to edit Master title style</a:t>
            </a:r>
            <a:endParaRPr lang="en-US" dirty="0"/>
          </a:p>
        </p:txBody>
      </p:sp>
      <p:sp>
        <p:nvSpPr>
          <p:cNvPr id="8" name="Text Placeholder 2">
            <a:extLst>
              <a:ext uri="{FF2B5EF4-FFF2-40B4-BE49-F238E27FC236}">
                <a16:creationId xmlns:a16="http://schemas.microsoft.com/office/drawing/2014/main" id="{9D560317-BC9E-E5E9-EC4B-BE83B3CA1553}"/>
              </a:ext>
            </a:extLst>
          </p:cNvPr>
          <p:cNvSpPr>
            <a:spLocks noGrp="1"/>
          </p:cNvSpPr>
          <p:nvPr>
            <p:ph type="body" idx="15" hasCustomPrompt="1"/>
          </p:nvPr>
        </p:nvSpPr>
        <p:spPr>
          <a:xfrm>
            <a:off x="402336" y="1949410"/>
            <a:ext cx="3280410" cy="1535153"/>
          </a:xfrm>
        </p:spPr>
        <p:txBody>
          <a:bodyPr wrap="square">
            <a:noAutofit/>
          </a:bodyPr>
          <a:lstStyle>
            <a:lvl1pPr marL="0" indent="0" algn="l">
              <a:lnSpc>
                <a:spcPct val="80000"/>
              </a:lnSpc>
              <a:spcBef>
                <a:spcPts val="0"/>
              </a:spcBef>
              <a:spcAft>
                <a:spcPts val="0"/>
              </a:spcAft>
              <a:buNone/>
              <a:defRPr sz="15000" b="0" kern="100" spc="-50" baseline="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0</a:t>
            </a:r>
          </a:p>
        </p:txBody>
      </p:sp>
      <p:sp>
        <p:nvSpPr>
          <p:cNvPr id="2" name="Content Placeholder 2">
            <a:extLst>
              <a:ext uri="{FF2B5EF4-FFF2-40B4-BE49-F238E27FC236}">
                <a16:creationId xmlns:a16="http://schemas.microsoft.com/office/drawing/2014/main" id="{E87E41F5-DD37-DB45-FC81-6078FAA35748}"/>
              </a:ext>
            </a:extLst>
          </p:cNvPr>
          <p:cNvSpPr>
            <a:spLocks noGrp="1"/>
          </p:cNvSpPr>
          <p:nvPr>
            <p:ph idx="1"/>
          </p:nvPr>
        </p:nvSpPr>
        <p:spPr>
          <a:xfrm>
            <a:off x="400050" y="3614568"/>
            <a:ext cx="3280410" cy="2270480"/>
          </a:xfrm>
        </p:spPr>
        <p:txBody>
          <a:bodyPr/>
          <a:lstStyle>
            <a:lvl1pPr>
              <a:lnSpc>
                <a:spcPct val="100000"/>
              </a:lnSpc>
              <a:spcAft>
                <a:spcPts val="1000"/>
              </a:spcAft>
              <a:defRPr sz="1800" b="1">
                <a:latin typeface="+mn-lt"/>
              </a:defRPr>
            </a:lvl1pPr>
            <a:lvl2pPr>
              <a:lnSpc>
                <a:spcPct val="100000"/>
              </a:lnSpc>
              <a:spcBef>
                <a:spcPts val="0"/>
              </a:spcBef>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2">
            <a:extLst>
              <a:ext uri="{FF2B5EF4-FFF2-40B4-BE49-F238E27FC236}">
                <a16:creationId xmlns:a16="http://schemas.microsoft.com/office/drawing/2014/main" id="{5DB5F46A-D65E-8319-07D3-423E64224A7D}"/>
              </a:ext>
            </a:extLst>
          </p:cNvPr>
          <p:cNvSpPr>
            <a:spLocks noGrp="1"/>
          </p:cNvSpPr>
          <p:nvPr>
            <p:ph idx="10"/>
          </p:nvPr>
        </p:nvSpPr>
        <p:spPr>
          <a:xfrm>
            <a:off x="4242435" y="1957033"/>
            <a:ext cx="3280410" cy="3992563"/>
          </a:xfrm>
        </p:spPr>
        <p:txBody>
          <a:bodyPr/>
          <a:lstStyle>
            <a:lvl1pPr>
              <a:lnSpc>
                <a:spcPct val="100000"/>
              </a:lnSpc>
              <a:spcAft>
                <a:spcPts val="1300"/>
              </a:spcAft>
              <a:defRPr sz="15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2">
            <a:extLst>
              <a:ext uri="{FF2B5EF4-FFF2-40B4-BE49-F238E27FC236}">
                <a16:creationId xmlns:a16="http://schemas.microsoft.com/office/drawing/2014/main" id="{7F220BC4-6918-5D08-690A-5DF19E0F6966}"/>
              </a:ext>
            </a:extLst>
          </p:cNvPr>
          <p:cNvSpPr>
            <a:spLocks noGrp="1"/>
          </p:cNvSpPr>
          <p:nvPr>
            <p:ph idx="11"/>
          </p:nvPr>
        </p:nvSpPr>
        <p:spPr>
          <a:xfrm>
            <a:off x="8084820" y="1957033"/>
            <a:ext cx="3280410" cy="3992563"/>
          </a:xfrm>
        </p:spPr>
        <p:txBody>
          <a:bodyPr/>
          <a:lstStyle>
            <a:lvl1pPr>
              <a:lnSpc>
                <a:spcPct val="100000"/>
              </a:lnSpc>
              <a:spcAft>
                <a:spcPts val="1300"/>
              </a:spcAft>
              <a:defRPr sz="15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4">
            <a:extLst>
              <a:ext uri="{FF2B5EF4-FFF2-40B4-BE49-F238E27FC236}">
                <a16:creationId xmlns:a16="http://schemas.microsoft.com/office/drawing/2014/main" id="{6955500F-3808-9CA2-1F44-A64164571438}"/>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6" name="Slide Number Placeholder 13">
            <a:extLst>
              <a:ext uri="{FF2B5EF4-FFF2-40B4-BE49-F238E27FC236}">
                <a16:creationId xmlns:a16="http://schemas.microsoft.com/office/drawing/2014/main" id="{E6F2E23D-BB9F-B34F-EC85-66F73AA738E5}"/>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2821577448"/>
      </p:ext>
    </p:extLst>
  </p:cSld>
  <p:clrMapOvr>
    <a:masterClrMapping/>
  </p:clrMapOvr>
  <p:extLst>
    <p:ext uri="{DCECCB84-F9BA-43D5-87BE-67443E8EF086}">
      <p15:sldGuideLst xmlns:p15="http://schemas.microsoft.com/office/powerpoint/2012/main"/>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Data and Four Stats">
    <p:spTree>
      <p:nvGrpSpPr>
        <p:cNvPr id="1" name=""/>
        <p:cNvGrpSpPr/>
        <p:nvPr/>
      </p:nvGrpSpPr>
      <p:grpSpPr>
        <a:xfrm>
          <a:off x="0" y="0"/>
          <a:ext cx="0" cy="0"/>
          <a:chOff x="0" y="0"/>
          <a:chExt cx="0" cy="0"/>
        </a:xfrm>
      </p:grpSpPr>
      <p:sp>
        <p:nvSpPr>
          <p:cNvPr id="17" name="Title Placeholder 1">
            <a:extLst>
              <a:ext uri="{FF2B5EF4-FFF2-40B4-BE49-F238E27FC236}">
                <a16:creationId xmlns:a16="http://schemas.microsoft.com/office/drawing/2014/main" id="{281D6954-23FD-DBC4-8238-AE64FBE579A9}"/>
              </a:ext>
            </a:extLst>
          </p:cNvPr>
          <p:cNvSpPr>
            <a:spLocks noGrp="1"/>
          </p:cNvSpPr>
          <p:nvPr>
            <p:ph type="title"/>
          </p:nvPr>
        </p:nvSpPr>
        <p:spPr>
          <a:xfrm>
            <a:off x="402335" y="402336"/>
            <a:ext cx="11399691" cy="915289"/>
          </a:xfrm>
          <a:prstGeom prst="rect">
            <a:avLst/>
          </a:prstGeom>
        </p:spPr>
        <p:txBody>
          <a:bodyPr vert="horz" lIns="0" tIns="0" rIns="0" bIns="0" rtlCol="0" anchor="t" anchorCtr="0">
            <a:noAutofit/>
          </a:bodyPr>
          <a:lstStyle/>
          <a:p>
            <a:r>
              <a:rPr lang="en-US"/>
              <a:t>Click to edit Master title style</a:t>
            </a:r>
            <a:endParaRPr lang="en-US" dirty="0"/>
          </a:p>
        </p:txBody>
      </p:sp>
      <p:sp>
        <p:nvSpPr>
          <p:cNvPr id="8" name="Text Placeholder 2">
            <a:extLst>
              <a:ext uri="{FF2B5EF4-FFF2-40B4-BE49-F238E27FC236}">
                <a16:creationId xmlns:a16="http://schemas.microsoft.com/office/drawing/2014/main" id="{9D560317-BC9E-E5E9-EC4B-BE83B3CA1553}"/>
              </a:ext>
            </a:extLst>
          </p:cNvPr>
          <p:cNvSpPr>
            <a:spLocks noGrp="1"/>
          </p:cNvSpPr>
          <p:nvPr>
            <p:ph type="body" idx="15" hasCustomPrompt="1"/>
          </p:nvPr>
        </p:nvSpPr>
        <p:spPr>
          <a:xfrm>
            <a:off x="402336" y="1949410"/>
            <a:ext cx="3280410" cy="1535153"/>
          </a:xfrm>
        </p:spPr>
        <p:txBody>
          <a:bodyPr wrap="square">
            <a:noAutofit/>
          </a:bodyPr>
          <a:lstStyle>
            <a:lvl1pPr marL="0" indent="0" algn="l">
              <a:lnSpc>
                <a:spcPct val="80000"/>
              </a:lnSpc>
              <a:spcBef>
                <a:spcPts val="0"/>
              </a:spcBef>
              <a:spcAft>
                <a:spcPts val="0"/>
              </a:spcAft>
              <a:buNone/>
              <a:defRPr sz="15000" b="0" kern="100" spc="-50" baseline="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0</a:t>
            </a:r>
          </a:p>
        </p:txBody>
      </p:sp>
      <p:sp>
        <p:nvSpPr>
          <p:cNvPr id="2" name="Content Placeholder 2">
            <a:extLst>
              <a:ext uri="{FF2B5EF4-FFF2-40B4-BE49-F238E27FC236}">
                <a16:creationId xmlns:a16="http://schemas.microsoft.com/office/drawing/2014/main" id="{E87E41F5-DD37-DB45-FC81-6078FAA35748}"/>
              </a:ext>
            </a:extLst>
          </p:cNvPr>
          <p:cNvSpPr>
            <a:spLocks noGrp="1"/>
          </p:cNvSpPr>
          <p:nvPr>
            <p:ph idx="1"/>
          </p:nvPr>
        </p:nvSpPr>
        <p:spPr>
          <a:xfrm>
            <a:off x="400050" y="3614568"/>
            <a:ext cx="3280410" cy="2270480"/>
          </a:xfrm>
        </p:spPr>
        <p:txBody>
          <a:bodyPr/>
          <a:lstStyle>
            <a:lvl1pPr>
              <a:lnSpc>
                <a:spcPct val="100000"/>
              </a:lnSpc>
              <a:spcAft>
                <a:spcPts val="0"/>
              </a:spcAft>
              <a:defRPr sz="1800" b="1">
                <a:latin typeface="+mn-lt"/>
              </a:defRPr>
            </a:lvl1pPr>
            <a:lvl2pPr>
              <a:spcBef>
                <a:spcPts val="600"/>
              </a:spcBef>
              <a:defRPr sz="14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2">
            <a:extLst>
              <a:ext uri="{FF2B5EF4-FFF2-40B4-BE49-F238E27FC236}">
                <a16:creationId xmlns:a16="http://schemas.microsoft.com/office/drawing/2014/main" id="{5DB5F46A-D65E-8319-07D3-423E64224A7D}"/>
              </a:ext>
            </a:extLst>
          </p:cNvPr>
          <p:cNvSpPr>
            <a:spLocks noGrp="1"/>
          </p:cNvSpPr>
          <p:nvPr>
            <p:ph idx="10"/>
          </p:nvPr>
        </p:nvSpPr>
        <p:spPr>
          <a:xfrm>
            <a:off x="4242435" y="1957034"/>
            <a:ext cx="3280410" cy="1527529"/>
          </a:xfrm>
        </p:spPr>
        <p:txBody>
          <a:bodyPr/>
          <a:lstStyle>
            <a:lvl1pPr>
              <a:lnSpc>
                <a:spcPct val="100000"/>
              </a:lnSpc>
              <a:spcAft>
                <a:spcPts val="1300"/>
              </a:spcAft>
              <a:defRPr sz="1500"/>
            </a:lvl1pPr>
            <a:lvl2pPr>
              <a:lnSpc>
                <a:spcPct val="100000"/>
              </a:lnSpc>
              <a:spcBef>
                <a:spcPts val="0"/>
              </a:spcBef>
              <a:defRPr sz="4500">
                <a:latin typeface="+mn-lt"/>
              </a:defRPr>
            </a:lvl2pPr>
            <a:lvl3pPr marL="0" indent="0">
              <a:spcBef>
                <a:spcPts val="100"/>
              </a:spcBef>
              <a:buNone/>
              <a:defRPr sz="1200"/>
            </a:lvl3pPr>
            <a:lvl4pPr>
              <a:defRPr sz="1200"/>
            </a:lvl4pPr>
            <a:lvl5pPr>
              <a:defRPr sz="1200"/>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148E7DA0-330F-0EFA-F5EA-9B8D8ADDB8B0}"/>
              </a:ext>
            </a:extLst>
          </p:cNvPr>
          <p:cNvSpPr>
            <a:spLocks noGrp="1"/>
          </p:cNvSpPr>
          <p:nvPr>
            <p:ph idx="16"/>
          </p:nvPr>
        </p:nvSpPr>
        <p:spPr>
          <a:xfrm>
            <a:off x="8087958" y="1957034"/>
            <a:ext cx="3280410" cy="1527529"/>
          </a:xfrm>
        </p:spPr>
        <p:txBody>
          <a:bodyPr/>
          <a:lstStyle>
            <a:lvl1pPr>
              <a:lnSpc>
                <a:spcPct val="100000"/>
              </a:lnSpc>
              <a:spcAft>
                <a:spcPts val="1300"/>
              </a:spcAft>
              <a:defRPr sz="1500"/>
            </a:lvl1pPr>
            <a:lvl2pPr>
              <a:lnSpc>
                <a:spcPct val="100000"/>
              </a:lnSpc>
              <a:spcBef>
                <a:spcPts val="0"/>
              </a:spcBef>
              <a:defRPr sz="4500">
                <a:latin typeface="+mn-lt"/>
              </a:defRPr>
            </a:lvl2pPr>
            <a:lvl3pPr marL="0" indent="0">
              <a:spcBef>
                <a:spcPts val="100"/>
              </a:spcBef>
              <a:buNone/>
              <a:defRPr sz="1200"/>
            </a:lvl3pPr>
            <a:lvl4pPr>
              <a:defRPr sz="1200"/>
            </a:lvl4pPr>
            <a:lvl5pPr>
              <a:defRPr sz="1200"/>
            </a:lvl5pPr>
          </a:lstStyle>
          <a:p>
            <a:pPr lvl="0"/>
            <a:r>
              <a:rPr lang="en-US"/>
              <a:t>Click to edit Master text styles</a:t>
            </a:r>
          </a:p>
          <a:p>
            <a:pPr lvl="1"/>
            <a:r>
              <a:rPr lang="en-US"/>
              <a:t>Second level</a:t>
            </a:r>
          </a:p>
          <a:p>
            <a:pPr lvl="2"/>
            <a:r>
              <a:rPr lang="en-US"/>
              <a:t>Third level</a:t>
            </a:r>
          </a:p>
        </p:txBody>
      </p:sp>
      <p:sp>
        <p:nvSpPr>
          <p:cNvPr id="9" name="Content Placeholder 2">
            <a:extLst>
              <a:ext uri="{FF2B5EF4-FFF2-40B4-BE49-F238E27FC236}">
                <a16:creationId xmlns:a16="http://schemas.microsoft.com/office/drawing/2014/main" id="{1F934F8D-EEE5-A5C7-4F51-62B220EA007B}"/>
              </a:ext>
            </a:extLst>
          </p:cNvPr>
          <p:cNvSpPr>
            <a:spLocks noGrp="1"/>
          </p:cNvSpPr>
          <p:nvPr>
            <p:ph idx="17" hasCustomPrompt="1"/>
          </p:nvPr>
        </p:nvSpPr>
        <p:spPr>
          <a:xfrm>
            <a:off x="4242435" y="3727982"/>
            <a:ext cx="3280410" cy="1527529"/>
          </a:xfrm>
        </p:spPr>
        <p:txBody>
          <a:bodyPr/>
          <a:lstStyle>
            <a:lvl1pPr>
              <a:lnSpc>
                <a:spcPct val="100000"/>
              </a:lnSpc>
              <a:spcAft>
                <a:spcPts val="0"/>
              </a:spcAft>
              <a:defRPr sz="4500" b="0"/>
            </a:lvl1pPr>
            <a:lvl2pPr>
              <a:lnSpc>
                <a:spcPct val="100000"/>
              </a:lnSpc>
              <a:spcBef>
                <a:spcPts val="0"/>
              </a:spcBef>
              <a:defRPr sz="1200"/>
            </a:lvl2pPr>
            <a:lvl3pPr marL="0" indent="0">
              <a:spcBef>
                <a:spcPts val="100"/>
              </a:spcBef>
              <a:buNone/>
              <a:defRPr sz="1200"/>
            </a:lvl3pPr>
            <a:lvl4pPr>
              <a:defRPr sz="1200"/>
            </a:lvl4pPr>
            <a:lvl5pPr>
              <a:defRPr sz="1200"/>
            </a:lvl5pPr>
          </a:lstStyle>
          <a:p>
            <a:pPr lvl="0"/>
            <a:r>
              <a:rPr lang="en-US" dirty="0"/>
              <a:t>First level</a:t>
            </a:r>
          </a:p>
          <a:p>
            <a:pPr lvl="1"/>
            <a:r>
              <a:rPr lang="en-US" dirty="0"/>
              <a:t>Second level</a:t>
            </a:r>
          </a:p>
        </p:txBody>
      </p:sp>
      <p:sp>
        <p:nvSpPr>
          <p:cNvPr id="11" name="Content Placeholder 2">
            <a:extLst>
              <a:ext uri="{FF2B5EF4-FFF2-40B4-BE49-F238E27FC236}">
                <a16:creationId xmlns:a16="http://schemas.microsoft.com/office/drawing/2014/main" id="{96F4A050-73C7-4EF8-22E1-17E2117180F0}"/>
              </a:ext>
            </a:extLst>
          </p:cNvPr>
          <p:cNvSpPr>
            <a:spLocks noGrp="1"/>
          </p:cNvSpPr>
          <p:nvPr>
            <p:ph idx="18" hasCustomPrompt="1"/>
          </p:nvPr>
        </p:nvSpPr>
        <p:spPr>
          <a:xfrm>
            <a:off x="8087958" y="3727982"/>
            <a:ext cx="3280410" cy="1527529"/>
          </a:xfrm>
        </p:spPr>
        <p:txBody>
          <a:bodyPr/>
          <a:lstStyle>
            <a:lvl1pPr>
              <a:lnSpc>
                <a:spcPct val="100000"/>
              </a:lnSpc>
              <a:spcAft>
                <a:spcPts val="0"/>
              </a:spcAft>
              <a:defRPr sz="4500" b="0"/>
            </a:lvl1pPr>
            <a:lvl2pPr>
              <a:lnSpc>
                <a:spcPct val="100000"/>
              </a:lnSpc>
              <a:spcBef>
                <a:spcPts val="0"/>
              </a:spcBef>
              <a:defRPr sz="1200"/>
            </a:lvl2pPr>
            <a:lvl3pPr marL="0" indent="0">
              <a:spcBef>
                <a:spcPts val="100"/>
              </a:spcBef>
              <a:buNone/>
              <a:defRPr sz="1200"/>
            </a:lvl3pPr>
            <a:lvl4pPr>
              <a:defRPr sz="1200"/>
            </a:lvl4pPr>
            <a:lvl5pPr>
              <a:defRPr sz="1200"/>
            </a:lvl5pPr>
          </a:lstStyle>
          <a:p>
            <a:pPr lvl="0"/>
            <a:r>
              <a:rPr lang="en-US" dirty="0"/>
              <a:t>First level</a:t>
            </a:r>
          </a:p>
          <a:p>
            <a:pPr lvl="1"/>
            <a:r>
              <a:rPr lang="en-US" dirty="0"/>
              <a:t>Second level</a:t>
            </a:r>
          </a:p>
        </p:txBody>
      </p:sp>
      <p:sp>
        <p:nvSpPr>
          <p:cNvPr id="3" name="Footer Placeholder 4">
            <a:extLst>
              <a:ext uri="{FF2B5EF4-FFF2-40B4-BE49-F238E27FC236}">
                <a16:creationId xmlns:a16="http://schemas.microsoft.com/office/drawing/2014/main" id="{3279AEC2-3D38-AA3C-D9ED-F56066F02521}"/>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6" name="Slide Number Placeholder 13">
            <a:extLst>
              <a:ext uri="{FF2B5EF4-FFF2-40B4-BE49-F238E27FC236}">
                <a16:creationId xmlns:a16="http://schemas.microsoft.com/office/drawing/2014/main" id="{1F2E443D-FB19-EC91-F034-92383A4D9EAC}"/>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3375852295"/>
      </p:ext>
    </p:extLst>
  </p:cSld>
  <p:clrMapOvr>
    <a:masterClrMapping/>
  </p:clrMapOvr>
  <p:extLst>
    <p:ext uri="{DCECCB84-F9BA-43D5-87BE-67443E8EF086}">
      <p15:sldGuideLst xmlns:p15="http://schemas.microsoft.com/office/powerpoint/2012/main"/>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hree Content Two Small Images">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9CDDF52B-DBF3-6EA5-316F-86B168D5B385}"/>
              </a:ext>
            </a:extLst>
          </p:cNvPr>
          <p:cNvSpPr>
            <a:spLocks noGrp="1"/>
          </p:cNvSpPr>
          <p:nvPr>
            <p:ph type="title"/>
          </p:nvPr>
        </p:nvSpPr>
        <p:spPr>
          <a:xfrm>
            <a:off x="402335" y="402336"/>
            <a:ext cx="11399691" cy="915289"/>
          </a:xfrm>
          <a:prstGeom prst="rect">
            <a:avLst/>
          </a:prstGeom>
        </p:spPr>
        <p:txBody>
          <a:bodyPr vert="horz" lIns="0" tIns="0" rIns="0" bIns="0" rtlCol="0" anchor="t" anchorCtr="0">
            <a:noAutofit/>
          </a:bodyPr>
          <a:lstStyle/>
          <a:p>
            <a:r>
              <a:rPr lang="en-US"/>
              <a:t>Click to edit Master title style</a:t>
            </a:r>
            <a:endParaRPr lang="en-US" dirty="0"/>
          </a:p>
        </p:txBody>
      </p:sp>
      <p:sp>
        <p:nvSpPr>
          <p:cNvPr id="2" name="Content Placeholder 2">
            <a:extLst>
              <a:ext uri="{FF2B5EF4-FFF2-40B4-BE49-F238E27FC236}">
                <a16:creationId xmlns:a16="http://schemas.microsoft.com/office/drawing/2014/main" id="{E87E41F5-DD37-DB45-FC81-6078FAA35748}"/>
              </a:ext>
            </a:extLst>
          </p:cNvPr>
          <p:cNvSpPr>
            <a:spLocks noGrp="1"/>
          </p:cNvSpPr>
          <p:nvPr>
            <p:ph idx="1"/>
          </p:nvPr>
        </p:nvSpPr>
        <p:spPr>
          <a:xfrm>
            <a:off x="400050" y="1440338"/>
            <a:ext cx="3448050" cy="4498500"/>
          </a:xfrm>
        </p:spPr>
        <p:txBody>
          <a:bodyPr/>
          <a:lstStyle>
            <a:lvl1pPr>
              <a:lnSpc>
                <a:spcPct val="100000"/>
              </a:lnSpc>
              <a:spcBef>
                <a:spcPts val="0"/>
              </a:spcBef>
              <a:spcAft>
                <a:spcPts val="1300"/>
              </a:spcAft>
              <a:defRPr sz="2000" b="1">
                <a:latin typeface="+mn-lt"/>
              </a:defRPr>
            </a:lvl1pPr>
            <a:lvl2pPr>
              <a:defRPr sz="1200"/>
            </a:lvl2pPr>
            <a:lvl3pPr>
              <a:defRPr sz="1200"/>
            </a:lvl3pPr>
            <a:lvl4pPr>
              <a:defRPr sz="1200"/>
            </a:lvl4pPr>
            <a:lvl5pPr>
              <a:defRPr sz="1200"/>
            </a:lvl5pPr>
          </a:lstStyle>
          <a:p>
            <a:pPr lvl="0"/>
            <a:r>
              <a:rPr lang="en-US"/>
              <a:t>Click to edit Master text styles</a:t>
            </a:r>
          </a:p>
          <a:p>
            <a:pPr lvl="1"/>
            <a:r>
              <a:rPr lang="en-US"/>
              <a:t>Second level</a:t>
            </a:r>
          </a:p>
        </p:txBody>
      </p:sp>
      <p:sp>
        <p:nvSpPr>
          <p:cNvPr id="15" name="Content Placeholder 2">
            <a:extLst>
              <a:ext uri="{FF2B5EF4-FFF2-40B4-BE49-F238E27FC236}">
                <a16:creationId xmlns:a16="http://schemas.microsoft.com/office/drawing/2014/main" id="{5DB5F46A-D65E-8319-07D3-423E64224A7D}"/>
              </a:ext>
            </a:extLst>
          </p:cNvPr>
          <p:cNvSpPr>
            <a:spLocks noGrp="1"/>
          </p:cNvSpPr>
          <p:nvPr>
            <p:ph idx="10"/>
          </p:nvPr>
        </p:nvSpPr>
        <p:spPr>
          <a:xfrm>
            <a:off x="4242435" y="1440338"/>
            <a:ext cx="3280410" cy="1929924"/>
          </a:xfrm>
        </p:spPr>
        <p:txBody>
          <a:bodyPr tIns="18288"/>
          <a:lstStyle>
            <a:lvl1pPr>
              <a:lnSpc>
                <a:spcPct val="100000"/>
              </a:lnSpc>
              <a:spcAft>
                <a:spcPts val="1300"/>
              </a:spcAft>
              <a:defRPr sz="15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Picture Placeholder 14">
            <a:extLst>
              <a:ext uri="{FF2B5EF4-FFF2-40B4-BE49-F238E27FC236}">
                <a16:creationId xmlns:a16="http://schemas.microsoft.com/office/drawing/2014/main" id="{D986D8FF-CF64-064A-9F64-6F1DDA4C97ED}"/>
              </a:ext>
              <a:ext uri="{C183D7F6-B498-43B3-948B-1728B52AA6E4}">
                <adec:decorative xmlns:adec="http://schemas.microsoft.com/office/drawing/2017/decorative" val="1"/>
              </a:ext>
            </a:extLst>
          </p:cNvPr>
          <p:cNvSpPr>
            <a:spLocks noGrp="1"/>
          </p:cNvSpPr>
          <p:nvPr>
            <p:ph type="pic" sz="quarter" idx="12"/>
          </p:nvPr>
        </p:nvSpPr>
        <p:spPr>
          <a:xfrm>
            <a:off x="4242435" y="3689588"/>
            <a:ext cx="3621405" cy="2257189"/>
          </a:xfrm>
          <a:solidFill>
            <a:schemeClr val="bg2"/>
          </a:solidFill>
        </p:spPr>
        <p:txBody>
          <a:bodyPr tIns="731520"/>
          <a:lstStyle>
            <a:lvl1pPr algn="ctr">
              <a:defRPr/>
            </a:lvl1pPr>
          </a:lstStyle>
          <a:p>
            <a:r>
              <a:rPr lang="en-US"/>
              <a:t>Click icon to add picture</a:t>
            </a:r>
            <a:endParaRPr lang="en-US" dirty="0"/>
          </a:p>
        </p:txBody>
      </p:sp>
      <p:sp>
        <p:nvSpPr>
          <p:cNvPr id="16" name="Content Placeholder 2">
            <a:extLst>
              <a:ext uri="{FF2B5EF4-FFF2-40B4-BE49-F238E27FC236}">
                <a16:creationId xmlns:a16="http://schemas.microsoft.com/office/drawing/2014/main" id="{7F220BC4-6918-5D08-690A-5DF19E0F6966}"/>
              </a:ext>
            </a:extLst>
          </p:cNvPr>
          <p:cNvSpPr>
            <a:spLocks noGrp="1"/>
          </p:cNvSpPr>
          <p:nvPr>
            <p:ph idx="11"/>
          </p:nvPr>
        </p:nvSpPr>
        <p:spPr>
          <a:xfrm>
            <a:off x="8084820" y="1440339"/>
            <a:ext cx="3280410" cy="1929924"/>
          </a:xfrm>
        </p:spPr>
        <p:txBody>
          <a:bodyPr tIns="18288"/>
          <a:lstStyle>
            <a:lvl1pPr>
              <a:lnSpc>
                <a:spcPct val="100000"/>
              </a:lnSpc>
              <a:spcAft>
                <a:spcPts val="1300"/>
              </a:spcAft>
              <a:defRPr sz="15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14">
            <a:extLst>
              <a:ext uri="{FF2B5EF4-FFF2-40B4-BE49-F238E27FC236}">
                <a16:creationId xmlns:a16="http://schemas.microsoft.com/office/drawing/2014/main" id="{A4F26F45-080E-2E94-7AE8-D48A53D6BB61}"/>
              </a:ext>
              <a:ext uri="{C183D7F6-B498-43B3-948B-1728B52AA6E4}">
                <adec:decorative xmlns:adec="http://schemas.microsoft.com/office/drawing/2017/decorative" val="1"/>
              </a:ext>
            </a:extLst>
          </p:cNvPr>
          <p:cNvSpPr>
            <a:spLocks noGrp="1"/>
          </p:cNvSpPr>
          <p:nvPr>
            <p:ph type="pic" sz="quarter" idx="13"/>
          </p:nvPr>
        </p:nvSpPr>
        <p:spPr>
          <a:xfrm>
            <a:off x="8084820" y="3689588"/>
            <a:ext cx="3621405" cy="2257189"/>
          </a:xfrm>
          <a:solidFill>
            <a:schemeClr val="bg2"/>
          </a:solidFill>
        </p:spPr>
        <p:txBody>
          <a:bodyPr tIns="731520"/>
          <a:lstStyle>
            <a:lvl1pPr algn="ctr">
              <a:defRPr/>
            </a:lvl1pPr>
          </a:lstStyle>
          <a:p>
            <a:r>
              <a:rPr lang="en-US"/>
              <a:t>Click icon to add picture</a:t>
            </a:r>
            <a:endParaRPr lang="en-US" dirty="0"/>
          </a:p>
        </p:txBody>
      </p:sp>
      <p:sp>
        <p:nvSpPr>
          <p:cNvPr id="3" name="Footer Placeholder 4">
            <a:extLst>
              <a:ext uri="{FF2B5EF4-FFF2-40B4-BE49-F238E27FC236}">
                <a16:creationId xmlns:a16="http://schemas.microsoft.com/office/drawing/2014/main" id="{E67D3849-C8CD-8658-1466-0AC905A32902}"/>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7" name="Slide Number Placeholder 13">
            <a:extLst>
              <a:ext uri="{FF2B5EF4-FFF2-40B4-BE49-F238E27FC236}">
                <a16:creationId xmlns:a16="http://schemas.microsoft.com/office/drawing/2014/main" id="{45FB2FC1-37EA-E80B-8E2C-5BB79F82C549}"/>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2198597912"/>
      </p:ext>
    </p:extLst>
  </p:cSld>
  <p:clrMapOvr>
    <a:masterClrMapping/>
  </p:clrMapOvr>
  <p:extLst>
    <p:ext uri="{DCECCB84-F9BA-43D5-87BE-67443E8EF086}">
      <p15:sldGuideLst xmlns:p15="http://schemas.microsoft.com/office/powerpoint/2012/main"/>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hree Images Three Content">
    <p:spTree>
      <p:nvGrpSpPr>
        <p:cNvPr id="1" name=""/>
        <p:cNvGrpSpPr/>
        <p:nvPr/>
      </p:nvGrpSpPr>
      <p:grpSpPr>
        <a:xfrm>
          <a:off x="0" y="0"/>
          <a:ext cx="0" cy="0"/>
          <a:chOff x="0" y="0"/>
          <a:chExt cx="0" cy="0"/>
        </a:xfrm>
      </p:grpSpPr>
      <p:sp>
        <p:nvSpPr>
          <p:cNvPr id="10" name="Title Placeholder 1">
            <a:extLst>
              <a:ext uri="{FF2B5EF4-FFF2-40B4-BE49-F238E27FC236}">
                <a16:creationId xmlns:a16="http://schemas.microsoft.com/office/drawing/2014/main" id="{12157443-656C-E355-D086-838984BEEC17}"/>
              </a:ext>
            </a:extLst>
          </p:cNvPr>
          <p:cNvSpPr>
            <a:spLocks noGrp="1"/>
          </p:cNvSpPr>
          <p:nvPr>
            <p:ph type="title"/>
          </p:nvPr>
        </p:nvSpPr>
        <p:spPr>
          <a:xfrm>
            <a:off x="402335" y="402336"/>
            <a:ext cx="11399691" cy="908940"/>
          </a:xfrm>
          <a:prstGeom prst="rect">
            <a:avLst/>
          </a:prstGeom>
        </p:spPr>
        <p:txBody>
          <a:bodyPr vert="horz" lIns="0" tIns="0" rIns="0" bIns="0" rtlCol="0" anchor="t" anchorCtr="0">
            <a:noAutofit/>
          </a:bodyPr>
          <a:lstStyle/>
          <a:p>
            <a:r>
              <a:rPr lang="en-US"/>
              <a:t>Click to edit Master title style</a:t>
            </a:r>
            <a:endParaRPr lang="en-US" dirty="0"/>
          </a:p>
        </p:txBody>
      </p:sp>
      <p:sp>
        <p:nvSpPr>
          <p:cNvPr id="6" name="Picture Placeholder 14">
            <a:extLst>
              <a:ext uri="{FF2B5EF4-FFF2-40B4-BE49-F238E27FC236}">
                <a16:creationId xmlns:a16="http://schemas.microsoft.com/office/drawing/2014/main" id="{C4FF4641-ED6B-EA6B-E1D6-5913E5D1C4A7}"/>
              </a:ext>
              <a:ext uri="{C183D7F6-B498-43B3-948B-1728B52AA6E4}">
                <adec:decorative xmlns:adec="http://schemas.microsoft.com/office/drawing/2017/decorative" val="1"/>
              </a:ext>
            </a:extLst>
          </p:cNvPr>
          <p:cNvSpPr>
            <a:spLocks noGrp="1"/>
          </p:cNvSpPr>
          <p:nvPr>
            <p:ph type="pic" sz="quarter" idx="12"/>
          </p:nvPr>
        </p:nvSpPr>
        <p:spPr>
          <a:xfrm>
            <a:off x="400050" y="1434783"/>
            <a:ext cx="3621405" cy="2449830"/>
          </a:xfrm>
          <a:solidFill>
            <a:schemeClr val="bg2"/>
          </a:solidFill>
        </p:spPr>
        <p:txBody>
          <a:bodyPr tIns="731520"/>
          <a:lstStyle>
            <a:lvl1pPr algn="ctr">
              <a:defRPr/>
            </a:lvl1pPr>
          </a:lstStyle>
          <a:p>
            <a:r>
              <a:rPr lang="en-US"/>
              <a:t>Click icon to add picture</a:t>
            </a:r>
            <a:endParaRPr lang="en-US" dirty="0"/>
          </a:p>
        </p:txBody>
      </p:sp>
      <p:sp>
        <p:nvSpPr>
          <p:cNvPr id="2" name="Content Placeholder 2">
            <a:extLst>
              <a:ext uri="{FF2B5EF4-FFF2-40B4-BE49-F238E27FC236}">
                <a16:creationId xmlns:a16="http://schemas.microsoft.com/office/drawing/2014/main" id="{E87E41F5-DD37-DB45-FC81-6078FAA35748}"/>
              </a:ext>
            </a:extLst>
          </p:cNvPr>
          <p:cNvSpPr>
            <a:spLocks noGrp="1"/>
          </p:cNvSpPr>
          <p:nvPr>
            <p:ph idx="1"/>
          </p:nvPr>
        </p:nvSpPr>
        <p:spPr>
          <a:xfrm>
            <a:off x="400050" y="4008120"/>
            <a:ext cx="3280410" cy="1930718"/>
          </a:xfrm>
        </p:spPr>
        <p:txBody>
          <a:bodyPr/>
          <a:lstStyle>
            <a:lvl1pPr>
              <a:lnSpc>
                <a:spcPct val="100000"/>
              </a:lnSpc>
              <a:spcAft>
                <a:spcPts val="1300"/>
              </a:spcAft>
              <a:defRPr sz="15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14">
            <a:extLst>
              <a:ext uri="{FF2B5EF4-FFF2-40B4-BE49-F238E27FC236}">
                <a16:creationId xmlns:a16="http://schemas.microsoft.com/office/drawing/2014/main" id="{738BD24F-B7A9-6A5E-4B91-293E35C96245}"/>
              </a:ext>
              <a:ext uri="{C183D7F6-B498-43B3-948B-1728B52AA6E4}">
                <adec:decorative xmlns:adec="http://schemas.microsoft.com/office/drawing/2017/decorative" val="1"/>
              </a:ext>
            </a:extLst>
          </p:cNvPr>
          <p:cNvSpPr>
            <a:spLocks noGrp="1"/>
          </p:cNvSpPr>
          <p:nvPr>
            <p:ph type="pic" sz="quarter" idx="13"/>
          </p:nvPr>
        </p:nvSpPr>
        <p:spPr>
          <a:xfrm>
            <a:off x="4247197" y="1434783"/>
            <a:ext cx="3621405" cy="2449830"/>
          </a:xfrm>
          <a:solidFill>
            <a:schemeClr val="bg2"/>
          </a:solidFill>
        </p:spPr>
        <p:txBody>
          <a:bodyPr tIns="731520"/>
          <a:lstStyle>
            <a:lvl1pPr algn="ctr">
              <a:defRPr/>
            </a:lvl1pPr>
          </a:lstStyle>
          <a:p>
            <a:r>
              <a:rPr lang="en-US"/>
              <a:t>Click icon to add picture</a:t>
            </a:r>
            <a:endParaRPr lang="en-US" dirty="0"/>
          </a:p>
        </p:txBody>
      </p:sp>
      <p:sp>
        <p:nvSpPr>
          <p:cNvPr id="15" name="Content Placeholder 2">
            <a:extLst>
              <a:ext uri="{FF2B5EF4-FFF2-40B4-BE49-F238E27FC236}">
                <a16:creationId xmlns:a16="http://schemas.microsoft.com/office/drawing/2014/main" id="{5DB5F46A-D65E-8319-07D3-423E64224A7D}"/>
              </a:ext>
            </a:extLst>
          </p:cNvPr>
          <p:cNvSpPr>
            <a:spLocks noGrp="1"/>
          </p:cNvSpPr>
          <p:nvPr>
            <p:ph idx="10"/>
          </p:nvPr>
        </p:nvSpPr>
        <p:spPr>
          <a:xfrm>
            <a:off x="4242435" y="4008120"/>
            <a:ext cx="3280410" cy="1930718"/>
          </a:xfrm>
        </p:spPr>
        <p:txBody>
          <a:bodyPr/>
          <a:lstStyle>
            <a:lvl1pPr>
              <a:lnSpc>
                <a:spcPct val="100000"/>
              </a:lnSpc>
              <a:spcAft>
                <a:spcPts val="1300"/>
              </a:spcAft>
              <a:defRPr sz="15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Picture Placeholder 14">
            <a:extLst>
              <a:ext uri="{FF2B5EF4-FFF2-40B4-BE49-F238E27FC236}">
                <a16:creationId xmlns:a16="http://schemas.microsoft.com/office/drawing/2014/main" id="{3EA62964-C972-788F-A145-641910913B5F}"/>
              </a:ext>
              <a:ext uri="{C183D7F6-B498-43B3-948B-1728B52AA6E4}">
                <adec:decorative xmlns:adec="http://schemas.microsoft.com/office/drawing/2017/decorative" val="1"/>
              </a:ext>
            </a:extLst>
          </p:cNvPr>
          <p:cNvSpPr>
            <a:spLocks noGrp="1"/>
          </p:cNvSpPr>
          <p:nvPr>
            <p:ph type="pic" sz="quarter" idx="14"/>
          </p:nvPr>
        </p:nvSpPr>
        <p:spPr>
          <a:xfrm>
            <a:off x="8084820" y="1434783"/>
            <a:ext cx="3621405" cy="2449830"/>
          </a:xfrm>
          <a:solidFill>
            <a:schemeClr val="bg2"/>
          </a:solidFill>
        </p:spPr>
        <p:txBody>
          <a:bodyPr tIns="731520"/>
          <a:lstStyle>
            <a:lvl1pPr algn="ctr">
              <a:defRPr/>
            </a:lvl1pPr>
          </a:lstStyle>
          <a:p>
            <a:r>
              <a:rPr lang="en-US"/>
              <a:t>Click icon to add picture</a:t>
            </a:r>
            <a:endParaRPr lang="en-US" dirty="0"/>
          </a:p>
        </p:txBody>
      </p:sp>
      <p:sp>
        <p:nvSpPr>
          <p:cNvPr id="16" name="Content Placeholder 2">
            <a:extLst>
              <a:ext uri="{FF2B5EF4-FFF2-40B4-BE49-F238E27FC236}">
                <a16:creationId xmlns:a16="http://schemas.microsoft.com/office/drawing/2014/main" id="{7F220BC4-6918-5D08-690A-5DF19E0F6966}"/>
              </a:ext>
            </a:extLst>
          </p:cNvPr>
          <p:cNvSpPr>
            <a:spLocks noGrp="1"/>
          </p:cNvSpPr>
          <p:nvPr>
            <p:ph idx="11"/>
          </p:nvPr>
        </p:nvSpPr>
        <p:spPr>
          <a:xfrm>
            <a:off x="8084820" y="4008120"/>
            <a:ext cx="3280410" cy="1930718"/>
          </a:xfrm>
        </p:spPr>
        <p:txBody>
          <a:bodyPr/>
          <a:lstStyle>
            <a:lvl1pPr>
              <a:lnSpc>
                <a:spcPct val="100000"/>
              </a:lnSpc>
              <a:spcAft>
                <a:spcPts val="1300"/>
              </a:spcAft>
              <a:defRPr sz="15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4">
            <a:extLst>
              <a:ext uri="{FF2B5EF4-FFF2-40B4-BE49-F238E27FC236}">
                <a16:creationId xmlns:a16="http://schemas.microsoft.com/office/drawing/2014/main" id="{E6D39F23-E441-3514-2A4F-F9CCA291192C}"/>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7" name="Slide Number Placeholder 13">
            <a:extLst>
              <a:ext uri="{FF2B5EF4-FFF2-40B4-BE49-F238E27FC236}">
                <a16:creationId xmlns:a16="http://schemas.microsoft.com/office/drawing/2014/main" id="{FE222EB9-6543-2E06-6048-C32D6D58FBCC}"/>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3264850245"/>
      </p:ext>
    </p:extLst>
  </p:cSld>
  <p:clrMapOvr>
    <a:masterClrMapping/>
  </p:clrMapOvr>
  <p:extLst>
    <p:ext uri="{DCECCB84-F9BA-43D5-87BE-67443E8EF086}">
      <p15:sldGuideLst xmlns:p15="http://schemas.microsoft.com/office/powerpoint/2012/main"/>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ide TItle Two Images Two Content">
    <p:spTree>
      <p:nvGrpSpPr>
        <p:cNvPr id="1" name=""/>
        <p:cNvGrpSpPr/>
        <p:nvPr/>
      </p:nvGrpSpPr>
      <p:grpSpPr>
        <a:xfrm>
          <a:off x="0" y="0"/>
          <a:ext cx="0" cy="0"/>
          <a:chOff x="0" y="0"/>
          <a:chExt cx="0" cy="0"/>
        </a:xfrm>
      </p:grpSpPr>
      <p:sp>
        <p:nvSpPr>
          <p:cNvPr id="12" name="Title Placeholder 1">
            <a:extLst>
              <a:ext uri="{FF2B5EF4-FFF2-40B4-BE49-F238E27FC236}">
                <a16:creationId xmlns:a16="http://schemas.microsoft.com/office/drawing/2014/main" id="{32898A4C-932E-23E9-DC30-A54F1747D7DA}"/>
              </a:ext>
            </a:extLst>
          </p:cNvPr>
          <p:cNvSpPr>
            <a:spLocks noGrp="1"/>
          </p:cNvSpPr>
          <p:nvPr>
            <p:ph type="title"/>
          </p:nvPr>
        </p:nvSpPr>
        <p:spPr>
          <a:xfrm>
            <a:off x="402336" y="4002723"/>
            <a:ext cx="3389473" cy="1929924"/>
          </a:xfrm>
          <a:prstGeom prst="rect">
            <a:avLst/>
          </a:prstGeom>
        </p:spPr>
        <p:txBody>
          <a:bodyPr vert="horz" lIns="0" tIns="0" rIns="0" bIns="0" rtlCol="0" anchor="t" anchorCtr="0">
            <a:noAutofit/>
          </a:bodyPr>
          <a:lstStyle>
            <a:lvl1pPr>
              <a:defRPr sz="2400"/>
            </a:lvl1pPr>
          </a:lstStyle>
          <a:p>
            <a:r>
              <a:rPr lang="en-US"/>
              <a:t>Click to edit Master title style</a:t>
            </a:r>
            <a:endParaRPr lang="en-US" dirty="0"/>
          </a:p>
        </p:txBody>
      </p:sp>
      <p:sp>
        <p:nvSpPr>
          <p:cNvPr id="6" name="Picture Placeholder 14">
            <a:extLst>
              <a:ext uri="{FF2B5EF4-FFF2-40B4-BE49-F238E27FC236}">
                <a16:creationId xmlns:a16="http://schemas.microsoft.com/office/drawing/2014/main" id="{D986D8FF-CF64-064A-9F64-6F1DDA4C97ED}"/>
              </a:ext>
              <a:ext uri="{C183D7F6-B498-43B3-948B-1728B52AA6E4}">
                <adec:decorative xmlns:adec="http://schemas.microsoft.com/office/drawing/2017/decorative" val="1"/>
              </a:ext>
            </a:extLst>
          </p:cNvPr>
          <p:cNvSpPr>
            <a:spLocks noGrp="1"/>
          </p:cNvSpPr>
          <p:nvPr>
            <p:ph type="pic" sz="quarter" idx="12"/>
          </p:nvPr>
        </p:nvSpPr>
        <p:spPr>
          <a:xfrm>
            <a:off x="4242435" y="410052"/>
            <a:ext cx="3621405" cy="3474561"/>
          </a:xfrm>
          <a:solidFill>
            <a:schemeClr val="bg2"/>
          </a:solidFill>
        </p:spPr>
        <p:txBody>
          <a:bodyPr tIns="731520"/>
          <a:lstStyle>
            <a:lvl1pPr algn="ctr">
              <a:defRPr/>
            </a:lvl1pPr>
          </a:lstStyle>
          <a:p>
            <a:r>
              <a:rPr lang="en-US"/>
              <a:t>Click icon to add picture</a:t>
            </a:r>
            <a:endParaRPr lang="en-US" dirty="0"/>
          </a:p>
        </p:txBody>
      </p:sp>
      <p:sp>
        <p:nvSpPr>
          <p:cNvPr id="15" name="Content Placeholder 2">
            <a:extLst>
              <a:ext uri="{FF2B5EF4-FFF2-40B4-BE49-F238E27FC236}">
                <a16:creationId xmlns:a16="http://schemas.microsoft.com/office/drawing/2014/main" id="{5DB5F46A-D65E-8319-07D3-423E64224A7D}"/>
              </a:ext>
            </a:extLst>
          </p:cNvPr>
          <p:cNvSpPr>
            <a:spLocks noGrp="1"/>
          </p:cNvSpPr>
          <p:nvPr>
            <p:ph idx="10"/>
          </p:nvPr>
        </p:nvSpPr>
        <p:spPr>
          <a:xfrm>
            <a:off x="4242435" y="4007380"/>
            <a:ext cx="3280410" cy="1939925"/>
          </a:xfrm>
        </p:spPr>
        <p:txBody>
          <a:bodyPr/>
          <a:lstStyle>
            <a:lvl1pPr>
              <a:lnSpc>
                <a:spcPct val="100000"/>
              </a:lnSpc>
              <a:spcAft>
                <a:spcPts val="1300"/>
              </a:spcAft>
              <a:defRPr sz="15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14">
            <a:extLst>
              <a:ext uri="{FF2B5EF4-FFF2-40B4-BE49-F238E27FC236}">
                <a16:creationId xmlns:a16="http://schemas.microsoft.com/office/drawing/2014/main" id="{A4F26F45-080E-2E94-7AE8-D48A53D6BB61}"/>
              </a:ext>
              <a:ext uri="{C183D7F6-B498-43B3-948B-1728B52AA6E4}">
                <adec:decorative xmlns:adec="http://schemas.microsoft.com/office/drawing/2017/decorative" val="1"/>
              </a:ext>
            </a:extLst>
          </p:cNvPr>
          <p:cNvSpPr>
            <a:spLocks noGrp="1"/>
          </p:cNvSpPr>
          <p:nvPr>
            <p:ph type="pic" sz="quarter" idx="13"/>
          </p:nvPr>
        </p:nvSpPr>
        <p:spPr>
          <a:xfrm>
            <a:off x="8084820" y="410052"/>
            <a:ext cx="3621405" cy="3474561"/>
          </a:xfrm>
          <a:solidFill>
            <a:schemeClr val="bg2"/>
          </a:solidFill>
        </p:spPr>
        <p:txBody>
          <a:bodyPr tIns="731520"/>
          <a:lstStyle>
            <a:lvl1pPr algn="ctr">
              <a:defRPr/>
            </a:lvl1pPr>
          </a:lstStyle>
          <a:p>
            <a:r>
              <a:rPr lang="en-US"/>
              <a:t>Click icon to add picture</a:t>
            </a:r>
            <a:endParaRPr lang="en-US" dirty="0"/>
          </a:p>
        </p:txBody>
      </p:sp>
      <p:sp>
        <p:nvSpPr>
          <p:cNvPr id="16" name="Content Placeholder 2">
            <a:extLst>
              <a:ext uri="{FF2B5EF4-FFF2-40B4-BE49-F238E27FC236}">
                <a16:creationId xmlns:a16="http://schemas.microsoft.com/office/drawing/2014/main" id="{7F220BC4-6918-5D08-690A-5DF19E0F6966}"/>
              </a:ext>
            </a:extLst>
          </p:cNvPr>
          <p:cNvSpPr>
            <a:spLocks noGrp="1"/>
          </p:cNvSpPr>
          <p:nvPr>
            <p:ph idx="11"/>
          </p:nvPr>
        </p:nvSpPr>
        <p:spPr>
          <a:xfrm>
            <a:off x="8084820" y="4007380"/>
            <a:ext cx="3280410" cy="1939925"/>
          </a:xfrm>
        </p:spPr>
        <p:txBody>
          <a:bodyPr/>
          <a:lstStyle>
            <a:lvl1pPr>
              <a:lnSpc>
                <a:spcPct val="100000"/>
              </a:lnSpc>
              <a:spcAft>
                <a:spcPts val="1300"/>
              </a:spcAft>
              <a:defRPr sz="15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4">
            <a:extLst>
              <a:ext uri="{FF2B5EF4-FFF2-40B4-BE49-F238E27FC236}">
                <a16:creationId xmlns:a16="http://schemas.microsoft.com/office/drawing/2014/main" id="{4BD5BA45-6FFD-0692-0F0F-E110F28E6809}"/>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5" name="Slide Number Placeholder 13">
            <a:extLst>
              <a:ext uri="{FF2B5EF4-FFF2-40B4-BE49-F238E27FC236}">
                <a16:creationId xmlns:a16="http://schemas.microsoft.com/office/drawing/2014/main" id="{6A0EF6EA-3F57-5496-E0F3-4864ED1104A5}"/>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732450568"/>
      </p:ext>
    </p:extLst>
  </p:cSld>
  <p:clrMapOvr>
    <a:masterClrMapping/>
  </p:clrMapOvr>
  <p:extLst>
    <p:ext uri="{DCECCB84-F9BA-43D5-87BE-67443E8EF086}">
      <p15:sldGuideLst xmlns:p15="http://schemas.microsoft.com/office/powerpoint/2012/main"/>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663492E0-8524-F0F0-654F-078445BB721B}"/>
              </a:ext>
            </a:extLst>
          </p:cNvPr>
          <p:cNvSpPr>
            <a:spLocks noGrp="1"/>
          </p:cNvSpPr>
          <p:nvPr>
            <p:ph type="title"/>
          </p:nvPr>
        </p:nvSpPr>
        <p:spPr>
          <a:xfrm>
            <a:off x="402335" y="402336"/>
            <a:ext cx="11406322" cy="915289"/>
          </a:xfrm>
          <a:prstGeom prst="rect">
            <a:avLst/>
          </a:prstGeom>
        </p:spPr>
        <p:txBody>
          <a:bodyPr vert="horz" lIns="0" tIns="0" rIns="0" bIns="0" rtlCol="0" anchor="t" anchorCtr="0">
            <a:noAutofit/>
          </a:bodyPr>
          <a:lstStyle/>
          <a:p>
            <a:r>
              <a:rPr lang="en-US"/>
              <a:t>Click to edit Master title style</a:t>
            </a:r>
            <a:endParaRPr lang="en-US" dirty="0"/>
          </a:p>
        </p:txBody>
      </p:sp>
      <p:sp>
        <p:nvSpPr>
          <p:cNvPr id="2" name="Content Placeholder 2">
            <a:extLst>
              <a:ext uri="{FF2B5EF4-FFF2-40B4-BE49-F238E27FC236}">
                <a16:creationId xmlns:a16="http://schemas.microsoft.com/office/drawing/2014/main" id="{E87E41F5-DD37-DB45-FC81-6078FAA35748}"/>
              </a:ext>
            </a:extLst>
          </p:cNvPr>
          <p:cNvSpPr>
            <a:spLocks noGrp="1"/>
          </p:cNvSpPr>
          <p:nvPr>
            <p:ph idx="1"/>
          </p:nvPr>
        </p:nvSpPr>
        <p:spPr>
          <a:xfrm>
            <a:off x="402336" y="1946275"/>
            <a:ext cx="2757805" cy="4035425"/>
          </a:xfrm>
        </p:spPr>
        <p:txBody>
          <a:bodyPr rIns="91440"/>
          <a:lstStyle>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2">
            <a:extLst>
              <a:ext uri="{FF2B5EF4-FFF2-40B4-BE49-F238E27FC236}">
                <a16:creationId xmlns:a16="http://schemas.microsoft.com/office/drawing/2014/main" id="{A5DA3B61-E81A-0B10-D611-AF1F185E4D0A}"/>
              </a:ext>
            </a:extLst>
          </p:cNvPr>
          <p:cNvSpPr>
            <a:spLocks noGrp="1"/>
          </p:cNvSpPr>
          <p:nvPr>
            <p:ph idx="10"/>
          </p:nvPr>
        </p:nvSpPr>
        <p:spPr>
          <a:xfrm>
            <a:off x="3289821" y="1946275"/>
            <a:ext cx="2752324" cy="4035425"/>
          </a:xfrm>
        </p:spPr>
        <p:txBody>
          <a:bodyPr rIns="91440"/>
          <a:lstStyle>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Content Placeholder 2">
            <a:extLst>
              <a:ext uri="{FF2B5EF4-FFF2-40B4-BE49-F238E27FC236}">
                <a16:creationId xmlns:a16="http://schemas.microsoft.com/office/drawing/2014/main" id="{0BF0C713-EACB-22E0-3AE1-304A75F202F8}"/>
              </a:ext>
            </a:extLst>
          </p:cNvPr>
          <p:cNvSpPr>
            <a:spLocks noGrp="1"/>
          </p:cNvSpPr>
          <p:nvPr>
            <p:ph idx="11"/>
          </p:nvPr>
        </p:nvSpPr>
        <p:spPr>
          <a:xfrm>
            <a:off x="6166511" y="1946275"/>
            <a:ext cx="2749927" cy="4035425"/>
          </a:xfrm>
        </p:spPr>
        <p:txBody>
          <a:bodyPr rIns="91440"/>
          <a:lstStyle>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a:extLst>
              <a:ext uri="{FF2B5EF4-FFF2-40B4-BE49-F238E27FC236}">
                <a16:creationId xmlns:a16="http://schemas.microsoft.com/office/drawing/2014/main" id="{5C2AF188-3D2C-76B0-48DA-0C564B177921}"/>
              </a:ext>
            </a:extLst>
          </p:cNvPr>
          <p:cNvSpPr>
            <a:spLocks noGrp="1"/>
          </p:cNvSpPr>
          <p:nvPr>
            <p:ph idx="12"/>
          </p:nvPr>
        </p:nvSpPr>
        <p:spPr>
          <a:xfrm>
            <a:off x="9058730" y="1946275"/>
            <a:ext cx="2749927" cy="4035425"/>
          </a:xfrm>
        </p:spPr>
        <p:txBody>
          <a:bodyPr rIns="91440"/>
          <a:lstStyle>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4">
            <a:extLst>
              <a:ext uri="{FF2B5EF4-FFF2-40B4-BE49-F238E27FC236}">
                <a16:creationId xmlns:a16="http://schemas.microsoft.com/office/drawing/2014/main" id="{34BACFA0-1865-CA7A-660A-9F840AA5ED52}"/>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9" name="Slide Number Placeholder 13">
            <a:extLst>
              <a:ext uri="{FF2B5EF4-FFF2-40B4-BE49-F238E27FC236}">
                <a16:creationId xmlns:a16="http://schemas.microsoft.com/office/drawing/2014/main" id="{BCCFAC37-C331-299A-576E-FB4D9E873FC0}"/>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2427828653"/>
      </p:ext>
    </p:extLst>
  </p:cSld>
  <p:clrMapOvr>
    <a:masterClrMapping/>
  </p:clrMapOvr>
  <p:extLst>
    <p:ext uri="{DCECCB84-F9BA-43D5-87BE-67443E8EF086}">
      <p15:sldGuideLst xmlns:p15="http://schemas.microsoft.com/office/powerpoint/2012/main"/>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Four Content Subtitle">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663492E0-8524-F0F0-654F-078445BB721B}"/>
              </a:ext>
            </a:extLst>
          </p:cNvPr>
          <p:cNvSpPr>
            <a:spLocks noGrp="1"/>
          </p:cNvSpPr>
          <p:nvPr>
            <p:ph type="title"/>
          </p:nvPr>
        </p:nvSpPr>
        <p:spPr>
          <a:xfrm>
            <a:off x="402335" y="402337"/>
            <a:ext cx="11406322" cy="457200"/>
          </a:xfrm>
          <a:prstGeom prst="rect">
            <a:avLst/>
          </a:prstGeom>
        </p:spPr>
        <p:txBody>
          <a:bodyPr vert="horz" lIns="0" tIns="0" rIns="0" bIns="0" rtlCol="0" anchor="t" anchorCtr="0">
            <a:noAutofit/>
          </a:bodyPr>
          <a:lstStyle/>
          <a:p>
            <a:r>
              <a:rPr lang="en-US"/>
              <a:t>Click to edit Master title style</a:t>
            </a:r>
            <a:endParaRPr lang="en-US" dirty="0"/>
          </a:p>
        </p:txBody>
      </p:sp>
      <p:sp>
        <p:nvSpPr>
          <p:cNvPr id="2" name="Content Placeholder 2">
            <a:extLst>
              <a:ext uri="{FF2B5EF4-FFF2-40B4-BE49-F238E27FC236}">
                <a16:creationId xmlns:a16="http://schemas.microsoft.com/office/drawing/2014/main" id="{E87E41F5-DD37-DB45-FC81-6078FAA35748}"/>
              </a:ext>
            </a:extLst>
          </p:cNvPr>
          <p:cNvSpPr>
            <a:spLocks noGrp="1"/>
          </p:cNvSpPr>
          <p:nvPr>
            <p:ph idx="1"/>
          </p:nvPr>
        </p:nvSpPr>
        <p:spPr>
          <a:xfrm>
            <a:off x="402336" y="1946275"/>
            <a:ext cx="2757805" cy="4035425"/>
          </a:xfrm>
        </p:spPr>
        <p:txBody>
          <a:bodyPr rIns="91440"/>
          <a:lstStyle>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2">
            <a:extLst>
              <a:ext uri="{FF2B5EF4-FFF2-40B4-BE49-F238E27FC236}">
                <a16:creationId xmlns:a16="http://schemas.microsoft.com/office/drawing/2014/main" id="{A5DA3B61-E81A-0B10-D611-AF1F185E4D0A}"/>
              </a:ext>
            </a:extLst>
          </p:cNvPr>
          <p:cNvSpPr>
            <a:spLocks noGrp="1"/>
          </p:cNvSpPr>
          <p:nvPr>
            <p:ph idx="10"/>
          </p:nvPr>
        </p:nvSpPr>
        <p:spPr>
          <a:xfrm>
            <a:off x="3289821" y="1946275"/>
            <a:ext cx="2752324" cy="4035425"/>
          </a:xfrm>
        </p:spPr>
        <p:txBody>
          <a:bodyPr rIns="91440"/>
          <a:lstStyle>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Content Placeholder 2">
            <a:extLst>
              <a:ext uri="{FF2B5EF4-FFF2-40B4-BE49-F238E27FC236}">
                <a16:creationId xmlns:a16="http://schemas.microsoft.com/office/drawing/2014/main" id="{0BF0C713-EACB-22E0-3AE1-304A75F202F8}"/>
              </a:ext>
            </a:extLst>
          </p:cNvPr>
          <p:cNvSpPr>
            <a:spLocks noGrp="1"/>
          </p:cNvSpPr>
          <p:nvPr>
            <p:ph idx="11"/>
          </p:nvPr>
        </p:nvSpPr>
        <p:spPr>
          <a:xfrm>
            <a:off x="6166511" y="1946275"/>
            <a:ext cx="2749927" cy="4035425"/>
          </a:xfrm>
        </p:spPr>
        <p:txBody>
          <a:bodyPr rIns="91440"/>
          <a:lstStyle>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a:extLst>
              <a:ext uri="{FF2B5EF4-FFF2-40B4-BE49-F238E27FC236}">
                <a16:creationId xmlns:a16="http://schemas.microsoft.com/office/drawing/2014/main" id="{5C2AF188-3D2C-76B0-48DA-0C564B177921}"/>
              </a:ext>
            </a:extLst>
          </p:cNvPr>
          <p:cNvSpPr>
            <a:spLocks noGrp="1"/>
          </p:cNvSpPr>
          <p:nvPr>
            <p:ph idx="12"/>
          </p:nvPr>
        </p:nvSpPr>
        <p:spPr>
          <a:xfrm>
            <a:off x="9058730" y="1946275"/>
            <a:ext cx="2749927" cy="4035425"/>
          </a:xfrm>
        </p:spPr>
        <p:txBody>
          <a:bodyPr rIns="91440"/>
          <a:lstStyle>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4">
            <a:extLst>
              <a:ext uri="{FF2B5EF4-FFF2-40B4-BE49-F238E27FC236}">
                <a16:creationId xmlns:a16="http://schemas.microsoft.com/office/drawing/2014/main" id="{34BACFA0-1865-CA7A-660A-9F840AA5ED52}"/>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9" name="Slide Number Placeholder 13">
            <a:extLst>
              <a:ext uri="{FF2B5EF4-FFF2-40B4-BE49-F238E27FC236}">
                <a16:creationId xmlns:a16="http://schemas.microsoft.com/office/drawing/2014/main" id="{BCCFAC37-C331-299A-576E-FB4D9E873FC0}"/>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
        <p:nvSpPr>
          <p:cNvPr id="7" name="Text Placeholder 6">
            <a:extLst>
              <a:ext uri="{FF2B5EF4-FFF2-40B4-BE49-F238E27FC236}">
                <a16:creationId xmlns:a16="http://schemas.microsoft.com/office/drawing/2014/main" id="{5AAE7EEF-B347-4D56-A6AE-448368A5BED2}"/>
              </a:ext>
            </a:extLst>
          </p:cNvPr>
          <p:cNvSpPr>
            <a:spLocks noGrp="1"/>
          </p:cNvSpPr>
          <p:nvPr>
            <p:ph type="body" sz="quarter" idx="13"/>
          </p:nvPr>
        </p:nvSpPr>
        <p:spPr>
          <a:xfrm>
            <a:off x="401638" y="886968"/>
            <a:ext cx="11407775" cy="685800"/>
          </a:xfrm>
        </p:spPr>
        <p:txBody>
          <a:bodyPr/>
          <a:lstStyle>
            <a:lvl1pPr>
              <a:defRPr sz="1800"/>
            </a:lvl1pPr>
          </a:lstStyle>
          <a:p>
            <a:pPr lvl="0"/>
            <a:r>
              <a:rPr lang="en-US"/>
              <a:t>Click to edit Master text styles</a:t>
            </a:r>
          </a:p>
        </p:txBody>
      </p:sp>
    </p:spTree>
    <p:extLst>
      <p:ext uri="{BB962C8B-B14F-4D97-AF65-F5344CB8AC3E}">
        <p14:creationId xmlns:p14="http://schemas.microsoft.com/office/powerpoint/2010/main" val="1614709055"/>
      </p:ext>
    </p:extLst>
  </p:cSld>
  <p:clrMapOvr>
    <a:masterClrMapping/>
  </p:clrMapOvr>
  <p:extLst>
    <p:ext uri="{DCECCB84-F9BA-43D5-87BE-67443E8EF086}">
      <p15:sldGuideLst xmlns:p15="http://schemas.microsoft.com/office/powerpoint/2012/main"/>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hree Content Infographics">
    <p:spTree>
      <p:nvGrpSpPr>
        <p:cNvPr id="1" name=""/>
        <p:cNvGrpSpPr/>
        <p:nvPr/>
      </p:nvGrpSpPr>
      <p:grpSpPr>
        <a:xfrm>
          <a:off x="0" y="0"/>
          <a:ext cx="0" cy="0"/>
          <a:chOff x="0" y="0"/>
          <a:chExt cx="0" cy="0"/>
        </a:xfrm>
      </p:grpSpPr>
      <p:sp>
        <p:nvSpPr>
          <p:cNvPr id="17" name="Title Placeholder 1">
            <a:extLst>
              <a:ext uri="{FF2B5EF4-FFF2-40B4-BE49-F238E27FC236}">
                <a16:creationId xmlns:a16="http://schemas.microsoft.com/office/drawing/2014/main" id="{281D6954-23FD-DBC4-8238-AE64FBE579A9}"/>
              </a:ext>
            </a:extLst>
          </p:cNvPr>
          <p:cNvSpPr>
            <a:spLocks noGrp="1"/>
          </p:cNvSpPr>
          <p:nvPr>
            <p:ph type="title"/>
          </p:nvPr>
        </p:nvSpPr>
        <p:spPr>
          <a:xfrm>
            <a:off x="402335" y="402336"/>
            <a:ext cx="11399691" cy="915289"/>
          </a:xfrm>
          <a:prstGeom prst="rect">
            <a:avLst/>
          </a:prstGeom>
        </p:spPr>
        <p:txBody>
          <a:bodyPr vert="horz" lIns="0" tIns="0" rIns="0" bIns="0" rtlCol="0" anchor="t" anchorCtr="0">
            <a:noAutofit/>
          </a:bodyPr>
          <a:lstStyle/>
          <a:p>
            <a:r>
              <a:rPr lang="en-US"/>
              <a:t>Click to edit Master title style</a:t>
            </a:r>
            <a:endParaRPr lang="en-US" dirty="0"/>
          </a:p>
        </p:txBody>
      </p:sp>
      <p:sp>
        <p:nvSpPr>
          <p:cNvPr id="2" name="Content Placeholder 2">
            <a:extLst>
              <a:ext uri="{FF2B5EF4-FFF2-40B4-BE49-F238E27FC236}">
                <a16:creationId xmlns:a16="http://schemas.microsoft.com/office/drawing/2014/main" id="{E87E41F5-DD37-DB45-FC81-6078FAA35748}"/>
              </a:ext>
            </a:extLst>
          </p:cNvPr>
          <p:cNvSpPr>
            <a:spLocks noGrp="1"/>
          </p:cNvSpPr>
          <p:nvPr>
            <p:ph idx="1"/>
          </p:nvPr>
        </p:nvSpPr>
        <p:spPr>
          <a:xfrm>
            <a:off x="400050" y="3484563"/>
            <a:ext cx="3280410" cy="2454275"/>
          </a:xfrm>
        </p:spPr>
        <p:txBody>
          <a:bodyPr/>
          <a:lstStyle>
            <a:lvl1pPr>
              <a:lnSpc>
                <a:spcPct val="100000"/>
              </a:lnSpc>
              <a:spcAft>
                <a:spcPts val="1300"/>
              </a:spcAft>
              <a:defRPr sz="15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2">
            <a:extLst>
              <a:ext uri="{FF2B5EF4-FFF2-40B4-BE49-F238E27FC236}">
                <a16:creationId xmlns:a16="http://schemas.microsoft.com/office/drawing/2014/main" id="{5DB5F46A-D65E-8319-07D3-423E64224A7D}"/>
              </a:ext>
            </a:extLst>
          </p:cNvPr>
          <p:cNvSpPr>
            <a:spLocks noGrp="1"/>
          </p:cNvSpPr>
          <p:nvPr>
            <p:ph idx="10"/>
          </p:nvPr>
        </p:nvSpPr>
        <p:spPr>
          <a:xfrm>
            <a:off x="4242435" y="3484563"/>
            <a:ext cx="3280410" cy="2454275"/>
          </a:xfrm>
        </p:spPr>
        <p:txBody>
          <a:bodyPr/>
          <a:lstStyle>
            <a:lvl1pPr>
              <a:lnSpc>
                <a:spcPct val="100000"/>
              </a:lnSpc>
              <a:spcAft>
                <a:spcPts val="1300"/>
              </a:spcAft>
              <a:defRPr sz="15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2">
            <a:extLst>
              <a:ext uri="{FF2B5EF4-FFF2-40B4-BE49-F238E27FC236}">
                <a16:creationId xmlns:a16="http://schemas.microsoft.com/office/drawing/2014/main" id="{7F220BC4-6918-5D08-690A-5DF19E0F6966}"/>
              </a:ext>
            </a:extLst>
          </p:cNvPr>
          <p:cNvSpPr>
            <a:spLocks noGrp="1"/>
          </p:cNvSpPr>
          <p:nvPr>
            <p:ph idx="11"/>
          </p:nvPr>
        </p:nvSpPr>
        <p:spPr>
          <a:xfrm>
            <a:off x="8084820" y="3484563"/>
            <a:ext cx="3280410" cy="2454275"/>
          </a:xfrm>
        </p:spPr>
        <p:txBody>
          <a:bodyPr/>
          <a:lstStyle>
            <a:lvl1pPr>
              <a:lnSpc>
                <a:spcPct val="100000"/>
              </a:lnSpc>
              <a:spcAft>
                <a:spcPts val="1300"/>
              </a:spcAft>
              <a:defRPr sz="15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4">
            <a:extLst>
              <a:ext uri="{FF2B5EF4-FFF2-40B4-BE49-F238E27FC236}">
                <a16:creationId xmlns:a16="http://schemas.microsoft.com/office/drawing/2014/main" id="{FDAB432F-854F-42B3-F530-13E74D7AAA8A}"/>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6" name="Slide Number Placeholder 13">
            <a:extLst>
              <a:ext uri="{FF2B5EF4-FFF2-40B4-BE49-F238E27FC236}">
                <a16:creationId xmlns:a16="http://schemas.microsoft.com/office/drawing/2014/main" id="{3B9F6906-FD55-4ECF-BC68-21EDA9D47166}"/>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2598314601"/>
      </p:ext>
    </p:extLst>
  </p:cSld>
  <p:clrMapOvr>
    <a:masterClrMapping/>
  </p:clrMapOvr>
  <p:extLst>
    <p:ext uri="{DCECCB84-F9BA-43D5-87BE-67443E8EF086}">
      <p15:sldGuideLst xmlns:p15="http://schemas.microsoft.com/office/powerpoint/2012/main"/>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Four Content Infographics">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663492E0-8524-F0F0-654F-078445BB721B}"/>
              </a:ext>
            </a:extLst>
          </p:cNvPr>
          <p:cNvSpPr>
            <a:spLocks noGrp="1"/>
          </p:cNvSpPr>
          <p:nvPr>
            <p:ph type="title"/>
          </p:nvPr>
        </p:nvSpPr>
        <p:spPr>
          <a:xfrm>
            <a:off x="402335" y="402336"/>
            <a:ext cx="11406322" cy="915289"/>
          </a:xfrm>
          <a:prstGeom prst="rect">
            <a:avLst/>
          </a:prstGeom>
        </p:spPr>
        <p:txBody>
          <a:bodyPr vert="horz" lIns="0" tIns="0" rIns="0" bIns="0" rtlCol="0" anchor="t" anchorCtr="0">
            <a:noAutofit/>
          </a:bodyPr>
          <a:lstStyle/>
          <a:p>
            <a:r>
              <a:rPr lang="en-US"/>
              <a:t>Click to edit Master title style</a:t>
            </a:r>
            <a:endParaRPr lang="en-US" dirty="0"/>
          </a:p>
        </p:txBody>
      </p:sp>
      <p:sp>
        <p:nvSpPr>
          <p:cNvPr id="2" name="Content Placeholder 2">
            <a:extLst>
              <a:ext uri="{FF2B5EF4-FFF2-40B4-BE49-F238E27FC236}">
                <a16:creationId xmlns:a16="http://schemas.microsoft.com/office/drawing/2014/main" id="{E87E41F5-DD37-DB45-FC81-6078FAA35748}"/>
              </a:ext>
            </a:extLst>
          </p:cNvPr>
          <p:cNvSpPr>
            <a:spLocks noGrp="1"/>
          </p:cNvSpPr>
          <p:nvPr>
            <p:ph idx="1"/>
          </p:nvPr>
        </p:nvSpPr>
        <p:spPr>
          <a:xfrm>
            <a:off x="402336" y="3484563"/>
            <a:ext cx="2757805" cy="2497137"/>
          </a:xfrm>
        </p:spPr>
        <p:txBody>
          <a:bodyPr rIns="91440"/>
          <a:lstStyle>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2">
            <a:extLst>
              <a:ext uri="{FF2B5EF4-FFF2-40B4-BE49-F238E27FC236}">
                <a16:creationId xmlns:a16="http://schemas.microsoft.com/office/drawing/2014/main" id="{A5DA3B61-E81A-0B10-D611-AF1F185E4D0A}"/>
              </a:ext>
            </a:extLst>
          </p:cNvPr>
          <p:cNvSpPr>
            <a:spLocks noGrp="1"/>
          </p:cNvSpPr>
          <p:nvPr>
            <p:ph idx="10"/>
          </p:nvPr>
        </p:nvSpPr>
        <p:spPr>
          <a:xfrm>
            <a:off x="3275769" y="3484563"/>
            <a:ext cx="2752324" cy="2497137"/>
          </a:xfrm>
        </p:spPr>
        <p:txBody>
          <a:bodyPr rIns="91440"/>
          <a:lstStyle>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Content Placeholder 2">
            <a:extLst>
              <a:ext uri="{FF2B5EF4-FFF2-40B4-BE49-F238E27FC236}">
                <a16:creationId xmlns:a16="http://schemas.microsoft.com/office/drawing/2014/main" id="{0BF0C713-EACB-22E0-3AE1-304A75F202F8}"/>
              </a:ext>
            </a:extLst>
          </p:cNvPr>
          <p:cNvSpPr>
            <a:spLocks noGrp="1"/>
          </p:cNvSpPr>
          <p:nvPr>
            <p:ph idx="11"/>
          </p:nvPr>
        </p:nvSpPr>
        <p:spPr>
          <a:xfrm>
            <a:off x="6152459" y="3484563"/>
            <a:ext cx="2749927" cy="2497137"/>
          </a:xfrm>
        </p:spPr>
        <p:txBody>
          <a:bodyPr rIns="91440"/>
          <a:lstStyle>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a:extLst>
              <a:ext uri="{FF2B5EF4-FFF2-40B4-BE49-F238E27FC236}">
                <a16:creationId xmlns:a16="http://schemas.microsoft.com/office/drawing/2014/main" id="{5C2AF188-3D2C-76B0-48DA-0C564B177921}"/>
              </a:ext>
            </a:extLst>
          </p:cNvPr>
          <p:cNvSpPr>
            <a:spLocks noGrp="1"/>
          </p:cNvSpPr>
          <p:nvPr>
            <p:ph idx="12"/>
          </p:nvPr>
        </p:nvSpPr>
        <p:spPr>
          <a:xfrm>
            <a:off x="9058730" y="3484563"/>
            <a:ext cx="2749927" cy="2497137"/>
          </a:xfrm>
        </p:spPr>
        <p:txBody>
          <a:bodyPr rIns="91440"/>
          <a:lstStyle>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4">
            <a:extLst>
              <a:ext uri="{FF2B5EF4-FFF2-40B4-BE49-F238E27FC236}">
                <a16:creationId xmlns:a16="http://schemas.microsoft.com/office/drawing/2014/main" id="{15B11690-3DC6-7B4C-5196-E388A5114687}"/>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9" name="Slide Number Placeholder 13">
            <a:extLst>
              <a:ext uri="{FF2B5EF4-FFF2-40B4-BE49-F238E27FC236}">
                <a16:creationId xmlns:a16="http://schemas.microsoft.com/office/drawing/2014/main" id="{408A6C4D-3F5E-1CC8-64FD-F01177BD1E4B}"/>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64357813"/>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E87E41F5-DD37-DB45-FC81-6078FAA35748}"/>
              </a:ext>
            </a:extLst>
          </p:cNvPr>
          <p:cNvSpPr>
            <a:spLocks noGrp="1"/>
          </p:cNvSpPr>
          <p:nvPr>
            <p:ph idx="1"/>
          </p:nvPr>
        </p:nvSpPr>
        <p:spPr>
          <a:xfrm>
            <a:off x="6157914" y="400050"/>
            <a:ext cx="5643562" cy="2970214"/>
          </a:xfrm>
        </p:spPr>
        <p:txBody>
          <a:bodyPr/>
          <a:lstStyle>
            <a:lvl1pPr>
              <a:spcAft>
                <a:spcPts val="1200"/>
              </a:spcAft>
              <a:defRPr sz="1400"/>
            </a:lvl1pPr>
            <a:lvl2pPr>
              <a:defRPr sz="1200">
                <a:latin typeface="+mj-lt"/>
              </a:defRPr>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Placeholder 1">
            <a:extLst>
              <a:ext uri="{FF2B5EF4-FFF2-40B4-BE49-F238E27FC236}">
                <a16:creationId xmlns:a16="http://schemas.microsoft.com/office/drawing/2014/main" id="{0FCB0834-B748-0F65-C02A-23EC83C03DC2}"/>
              </a:ext>
            </a:extLst>
          </p:cNvPr>
          <p:cNvSpPr>
            <a:spLocks noGrp="1"/>
          </p:cNvSpPr>
          <p:nvPr>
            <p:ph type="title"/>
          </p:nvPr>
        </p:nvSpPr>
        <p:spPr>
          <a:xfrm>
            <a:off x="402336" y="3998913"/>
            <a:ext cx="4801396" cy="1425575"/>
          </a:xfrm>
          <a:prstGeom prst="rect">
            <a:avLst/>
          </a:prstGeom>
        </p:spPr>
        <p:txBody>
          <a:bodyPr vert="horz" lIns="0" tIns="0" rIns="0" bIns="0" rtlCol="0" anchor="t" anchorCtr="0">
            <a:noAutofit/>
          </a:bodyPr>
          <a:lstStyle/>
          <a:p>
            <a:r>
              <a:rPr lang="en-US"/>
              <a:t>Click to edit Master title style</a:t>
            </a:r>
            <a:endParaRPr lang="en-US" dirty="0"/>
          </a:p>
        </p:txBody>
      </p:sp>
      <p:sp>
        <p:nvSpPr>
          <p:cNvPr id="4" name="Slide Number Placeholder 13">
            <a:extLst>
              <a:ext uri="{FF2B5EF4-FFF2-40B4-BE49-F238E27FC236}">
                <a16:creationId xmlns:a16="http://schemas.microsoft.com/office/drawing/2014/main" id="{83F37CB8-4B0C-85FD-979D-0EFBFDE2A1FF}"/>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ctr">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
        <p:nvSpPr>
          <p:cNvPr id="5" name="Footer Placeholder 4">
            <a:extLst>
              <a:ext uri="{FF2B5EF4-FFF2-40B4-BE49-F238E27FC236}">
                <a16:creationId xmlns:a16="http://schemas.microsoft.com/office/drawing/2014/main" id="{C8EC9C41-CB60-9C3F-4A21-4DCCF3B44001}"/>
              </a:ext>
            </a:extLst>
          </p:cNvPr>
          <p:cNvSpPr>
            <a:spLocks noGrp="1"/>
          </p:cNvSpPr>
          <p:nvPr>
            <p:ph type="ftr" sz="quarter" idx="3"/>
          </p:nvPr>
        </p:nvSpPr>
        <p:spPr>
          <a:xfrm>
            <a:off x="1066800" y="6497441"/>
            <a:ext cx="3447482" cy="161583"/>
          </a:xfrm>
          <a:prstGeom prst="rect">
            <a:avLst/>
          </a:prstGeom>
        </p:spPr>
        <p:txBody>
          <a:bodyPr vert="horz" wrap="square" lIns="0" tIns="0" rIns="0" bIns="0" rtlCol="0" anchor="ctr">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Tree>
    <p:extLst>
      <p:ext uri="{BB962C8B-B14F-4D97-AF65-F5344CB8AC3E}">
        <p14:creationId xmlns:p14="http://schemas.microsoft.com/office/powerpoint/2010/main" val="595187750"/>
      </p:ext>
    </p:extLst>
  </p:cSld>
  <p:clrMapOvr>
    <a:masterClrMapping/>
  </p:clrMapOvr>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 Intro Four Content Four Infographic Boxes">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36A1FE59-52D8-7819-FCA0-4B8512415F68}"/>
              </a:ext>
            </a:extLst>
          </p:cNvPr>
          <p:cNvSpPr>
            <a:spLocks noGrp="1"/>
          </p:cNvSpPr>
          <p:nvPr>
            <p:ph type="title"/>
          </p:nvPr>
        </p:nvSpPr>
        <p:spPr>
          <a:xfrm>
            <a:off x="402335" y="402336"/>
            <a:ext cx="11399691" cy="908837"/>
          </a:xfrm>
          <a:prstGeom prst="rect">
            <a:avLst/>
          </a:prstGeom>
        </p:spPr>
        <p:txBody>
          <a:bodyPr vert="horz" lIns="0" tIns="0" rIns="0" bIns="0" rtlCol="0" anchor="t" anchorCtr="0">
            <a:noAutofit/>
          </a:bodyPr>
          <a:lstStyle/>
          <a:p>
            <a:r>
              <a:rPr lang="en-US"/>
              <a:t>Click to edit Master title style</a:t>
            </a:r>
            <a:endParaRPr lang="en-US" dirty="0"/>
          </a:p>
        </p:txBody>
      </p:sp>
      <p:sp>
        <p:nvSpPr>
          <p:cNvPr id="2" name="Content Placeholder 2">
            <a:extLst>
              <a:ext uri="{FF2B5EF4-FFF2-40B4-BE49-F238E27FC236}">
                <a16:creationId xmlns:a16="http://schemas.microsoft.com/office/drawing/2014/main" id="{E87E41F5-DD37-DB45-FC81-6078FAA35748}"/>
              </a:ext>
            </a:extLst>
          </p:cNvPr>
          <p:cNvSpPr>
            <a:spLocks noGrp="1"/>
          </p:cNvSpPr>
          <p:nvPr>
            <p:ph idx="1"/>
          </p:nvPr>
        </p:nvSpPr>
        <p:spPr>
          <a:xfrm>
            <a:off x="402908" y="2975077"/>
            <a:ext cx="2730641" cy="2956580"/>
          </a:xfrm>
          <a:solidFill>
            <a:srgbClr val="FFE8D4"/>
          </a:solidFill>
        </p:spPr>
        <p:txBody>
          <a:bodyPr lIns="182880" tIns="1645920"/>
          <a:lstStyle>
            <a:lvl1pPr>
              <a:spcAft>
                <a:spcPts val="1800"/>
              </a:spcAft>
              <a:defRPr sz="1500"/>
            </a:lvl1pPr>
            <a:lvl2pPr>
              <a:spcBef>
                <a:spcPts val="0"/>
              </a:spcBef>
              <a:defRPr sz="1200"/>
            </a:lvl2pPr>
            <a:lvl3pPr>
              <a:spcBef>
                <a:spcPts val="0"/>
              </a:spcBef>
              <a:defRPr sz="1200"/>
            </a:lvl3pPr>
            <a:lvl4pPr>
              <a:defRPr sz="1200"/>
            </a:lvl4pPr>
            <a:lvl5pPr>
              <a:defRPr sz="1200"/>
            </a:lvl5pPr>
          </a:lstStyle>
          <a:p>
            <a:pPr lvl="0"/>
            <a:r>
              <a:rPr lang="en-US"/>
              <a:t>Click to edit Master text styles</a:t>
            </a:r>
          </a:p>
          <a:p>
            <a:pPr lvl="1"/>
            <a:r>
              <a:rPr lang="en-US"/>
              <a:t>Second level</a:t>
            </a:r>
          </a:p>
          <a:p>
            <a:pPr lvl="2"/>
            <a:r>
              <a:rPr lang="en-US"/>
              <a:t>Third level</a:t>
            </a:r>
          </a:p>
        </p:txBody>
      </p:sp>
      <p:sp>
        <p:nvSpPr>
          <p:cNvPr id="3" name="Content Placeholder 2">
            <a:extLst>
              <a:ext uri="{FF2B5EF4-FFF2-40B4-BE49-F238E27FC236}">
                <a16:creationId xmlns:a16="http://schemas.microsoft.com/office/drawing/2014/main" id="{A27F624C-8E74-64EA-25D6-81C018D703C7}"/>
              </a:ext>
            </a:extLst>
          </p:cNvPr>
          <p:cNvSpPr>
            <a:spLocks noGrp="1"/>
          </p:cNvSpPr>
          <p:nvPr>
            <p:ph idx="14"/>
          </p:nvPr>
        </p:nvSpPr>
        <p:spPr>
          <a:xfrm>
            <a:off x="3292401" y="2975077"/>
            <a:ext cx="2730641" cy="2956580"/>
          </a:xfrm>
          <a:solidFill>
            <a:srgbClr val="FFE8D4"/>
          </a:solidFill>
        </p:spPr>
        <p:txBody>
          <a:bodyPr lIns="182880" tIns="1645920"/>
          <a:lstStyle>
            <a:lvl1pPr>
              <a:spcAft>
                <a:spcPts val="1800"/>
              </a:spcAft>
              <a:defRPr sz="1500"/>
            </a:lvl1pPr>
            <a:lvl2pPr>
              <a:spcBef>
                <a:spcPts val="0"/>
              </a:spcBef>
              <a:defRPr sz="1200"/>
            </a:lvl2pPr>
            <a:lvl3pPr>
              <a:spcBef>
                <a:spcPts val="0"/>
              </a:spcBef>
              <a:defRPr sz="1200"/>
            </a:lvl3pPr>
            <a:lvl4pPr>
              <a:defRPr sz="1200"/>
            </a:lvl4pPr>
            <a:lvl5pPr>
              <a:defRPr sz="1200"/>
            </a:lvl5pPr>
          </a:lstStyle>
          <a:p>
            <a:pPr lvl="0"/>
            <a:r>
              <a:rPr lang="en-US"/>
              <a:t>Click to edit Master text styles</a:t>
            </a:r>
          </a:p>
          <a:p>
            <a:pPr lvl="1"/>
            <a:r>
              <a:rPr lang="en-US"/>
              <a:t>Second level</a:t>
            </a:r>
          </a:p>
          <a:p>
            <a:pPr lvl="2"/>
            <a:r>
              <a:rPr lang="en-US"/>
              <a:t>Third level</a:t>
            </a:r>
          </a:p>
        </p:txBody>
      </p:sp>
      <p:sp>
        <p:nvSpPr>
          <p:cNvPr id="10" name="Content Placeholder 2">
            <a:extLst>
              <a:ext uri="{FF2B5EF4-FFF2-40B4-BE49-F238E27FC236}">
                <a16:creationId xmlns:a16="http://schemas.microsoft.com/office/drawing/2014/main" id="{95BA71C3-8B98-CBAD-967B-B8C200A9F9DB}"/>
              </a:ext>
            </a:extLst>
          </p:cNvPr>
          <p:cNvSpPr>
            <a:spLocks noGrp="1"/>
          </p:cNvSpPr>
          <p:nvPr>
            <p:ph idx="15"/>
          </p:nvPr>
        </p:nvSpPr>
        <p:spPr>
          <a:xfrm>
            <a:off x="6181894" y="2975077"/>
            <a:ext cx="2730641" cy="2956580"/>
          </a:xfrm>
          <a:solidFill>
            <a:srgbClr val="FFE8D4"/>
          </a:solidFill>
        </p:spPr>
        <p:txBody>
          <a:bodyPr lIns="182880" tIns="1645920"/>
          <a:lstStyle>
            <a:lvl1pPr>
              <a:spcAft>
                <a:spcPts val="1800"/>
              </a:spcAft>
              <a:defRPr sz="1500"/>
            </a:lvl1pPr>
            <a:lvl2pPr>
              <a:spcBef>
                <a:spcPts val="0"/>
              </a:spcBef>
              <a:defRPr sz="1200"/>
            </a:lvl2pPr>
            <a:lvl3pPr>
              <a:spcBef>
                <a:spcPts val="0"/>
              </a:spcBef>
              <a:defRPr sz="1200"/>
            </a:lvl3pPr>
            <a:lvl4pPr>
              <a:defRPr sz="1200"/>
            </a:lvl4pPr>
            <a:lvl5pPr>
              <a:defRPr sz="1200"/>
            </a:lvl5pPr>
          </a:lstStyle>
          <a:p>
            <a:pPr lvl="0"/>
            <a:r>
              <a:rPr lang="en-US"/>
              <a:t>Click to edit Master text styles</a:t>
            </a:r>
          </a:p>
          <a:p>
            <a:pPr lvl="1"/>
            <a:r>
              <a:rPr lang="en-US"/>
              <a:t>Second level</a:t>
            </a:r>
          </a:p>
          <a:p>
            <a:pPr lvl="2"/>
            <a:r>
              <a:rPr lang="en-US"/>
              <a:t>Third level</a:t>
            </a:r>
          </a:p>
        </p:txBody>
      </p:sp>
      <p:sp>
        <p:nvSpPr>
          <p:cNvPr id="12" name="Content Placeholder 2">
            <a:extLst>
              <a:ext uri="{FF2B5EF4-FFF2-40B4-BE49-F238E27FC236}">
                <a16:creationId xmlns:a16="http://schemas.microsoft.com/office/drawing/2014/main" id="{583A7053-6A7D-A8F8-4656-87270953BD60}"/>
              </a:ext>
            </a:extLst>
          </p:cNvPr>
          <p:cNvSpPr>
            <a:spLocks noGrp="1"/>
          </p:cNvSpPr>
          <p:nvPr>
            <p:ph idx="16"/>
          </p:nvPr>
        </p:nvSpPr>
        <p:spPr>
          <a:xfrm>
            <a:off x="9071386" y="2975077"/>
            <a:ext cx="2730641" cy="2956580"/>
          </a:xfrm>
          <a:solidFill>
            <a:srgbClr val="FFE8D4"/>
          </a:solidFill>
        </p:spPr>
        <p:txBody>
          <a:bodyPr lIns="182880" tIns="1645920"/>
          <a:lstStyle>
            <a:lvl1pPr>
              <a:spcAft>
                <a:spcPts val="1800"/>
              </a:spcAft>
              <a:defRPr sz="1500"/>
            </a:lvl1pPr>
            <a:lvl2pPr>
              <a:spcBef>
                <a:spcPts val="0"/>
              </a:spcBef>
              <a:defRPr sz="1200"/>
            </a:lvl2pPr>
            <a:lvl3pPr>
              <a:spcBef>
                <a:spcPts val="0"/>
              </a:spcBef>
              <a:defRPr sz="1200"/>
            </a:lvl3pPr>
            <a:lvl4pPr>
              <a:defRPr sz="1200"/>
            </a:lvl4pPr>
            <a:lvl5pPr>
              <a:defRPr sz="1200"/>
            </a:lvl5pPr>
          </a:lstStyle>
          <a:p>
            <a:pPr lvl="0"/>
            <a:r>
              <a:rPr lang="en-US"/>
              <a:t>Click to edit Master text styles</a:t>
            </a:r>
          </a:p>
          <a:p>
            <a:pPr lvl="1"/>
            <a:r>
              <a:rPr lang="en-US"/>
              <a:t>Second level</a:t>
            </a:r>
          </a:p>
          <a:p>
            <a:pPr lvl="2"/>
            <a:r>
              <a:rPr lang="en-US"/>
              <a:t>Third level</a:t>
            </a:r>
          </a:p>
        </p:txBody>
      </p:sp>
      <p:sp>
        <p:nvSpPr>
          <p:cNvPr id="5" name="Footer Placeholder 4">
            <a:extLst>
              <a:ext uri="{FF2B5EF4-FFF2-40B4-BE49-F238E27FC236}">
                <a16:creationId xmlns:a16="http://schemas.microsoft.com/office/drawing/2014/main" id="{7A4C48D2-B18D-75C7-0C7E-1D9DB1396098}"/>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6" name="Slide Number Placeholder 13">
            <a:extLst>
              <a:ext uri="{FF2B5EF4-FFF2-40B4-BE49-F238E27FC236}">
                <a16:creationId xmlns:a16="http://schemas.microsoft.com/office/drawing/2014/main" id="{D9EBCD51-8DA2-A863-38B9-4D39E92CBCDE}"/>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
        <p:nvSpPr>
          <p:cNvPr id="8" name="Content Placeholder 2">
            <a:extLst>
              <a:ext uri="{FF2B5EF4-FFF2-40B4-BE49-F238E27FC236}">
                <a16:creationId xmlns:a16="http://schemas.microsoft.com/office/drawing/2014/main" id="{AD80E08F-9CFF-A0A0-CB3A-AC9CDC3AD14B}"/>
              </a:ext>
            </a:extLst>
          </p:cNvPr>
          <p:cNvSpPr>
            <a:spLocks noGrp="1"/>
          </p:cNvSpPr>
          <p:nvPr>
            <p:ph idx="12"/>
          </p:nvPr>
        </p:nvSpPr>
        <p:spPr>
          <a:xfrm>
            <a:off x="402336" y="1428750"/>
            <a:ext cx="5645947" cy="1428750"/>
          </a:xfrm>
        </p:spPr>
        <p:txBody>
          <a:bodyPr rIns="91440"/>
          <a:lstStyle>
            <a:lvl1pPr>
              <a:defRPr sz="20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635677259"/>
      </p:ext>
    </p:extLst>
  </p:cSld>
  <p:clrMapOvr>
    <a:masterClrMapping/>
  </p:clrMapOvr>
  <p:extLst>
    <p:ext uri="{DCECCB84-F9BA-43D5-87BE-67443E8EF086}">
      <p15:sldGuideLst xmlns:p15="http://schemas.microsoft.com/office/powerpoint/2012/main"/>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our Content Four Images">
    <p:spTree>
      <p:nvGrpSpPr>
        <p:cNvPr id="1" name=""/>
        <p:cNvGrpSpPr/>
        <p:nvPr/>
      </p:nvGrpSpPr>
      <p:grpSpPr>
        <a:xfrm>
          <a:off x="0" y="0"/>
          <a:ext cx="0" cy="0"/>
          <a:chOff x="0" y="0"/>
          <a:chExt cx="0" cy="0"/>
        </a:xfrm>
      </p:grpSpPr>
      <p:sp>
        <p:nvSpPr>
          <p:cNvPr id="16" name="Title Placeholder 1">
            <a:extLst>
              <a:ext uri="{FF2B5EF4-FFF2-40B4-BE49-F238E27FC236}">
                <a16:creationId xmlns:a16="http://schemas.microsoft.com/office/drawing/2014/main" id="{68A701A6-89AB-4B4D-0870-B17023D69CCD}"/>
              </a:ext>
            </a:extLst>
          </p:cNvPr>
          <p:cNvSpPr>
            <a:spLocks noGrp="1"/>
          </p:cNvSpPr>
          <p:nvPr>
            <p:ph type="title"/>
          </p:nvPr>
        </p:nvSpPr>
        <p:spPr>
          <a:xfrm>
            <a:off x="402335" y="402336"/>
            <a:ext cx="11406322" cy="915289"/>
          </a:xfrm>
          <a:prstGeom prst="rect">
            <a:avLst/>
          </a:prstGeom>
        </p:spPr>
        <p:txBody>
          <a:bodyPr vert="horz" lIns="0" tIns="0" rIns="0" bIns="0" rtlCol="0" anchor="t" anchorCtr="0">
            <a:noAutofit/>
          </a:bodyPr>
          <a:lstStyle/>
          <a:p>
            <a:r>
              <a:rPr lang="en-US"/>
              <a:t>Click to edit Master title style</a:t>
            </a:r>
            <a:endParaRPr lang="en-US" dirty="0"/>
          </a:p>
        </p:txBody>
      </p:sp>
      <p:sp>
        <p:nvSpPr>
          <p:cNvPr id="11" name="Picture Placeholder 14">
            <a:extLst>
              <a:ext uri="{FF2B5EF4-FFF2-40B4-BE49-F238E27FC236}">
                <a16:creationId xmlns:a16="http://schemas.microsoft.com/office/drawing/2014/main" id="{5F5E5E69-4FFF-DFC2-659C-7E55787A02F4}"/>
              </a:ext>
              <a:ext uri="{C183D7F6-B498-43B3-948B-1728B52AA6E4}">
                <adec:decorative xmlns:adec="http://schemas.microsoft.com/office/drawing/2017/decorative" val="1"/>
              </a:ext>
            </a:extLst>
          </p:cNvPr>
          <p:cNvSpPr>
            <a:spLocks noGrp="1"/>
          </p:cNvSpPr>
          <p:nvPr>
            <p:ph type="pic" sz="quarter" idx="13"/>
          </p:nvPr>
        </p:nvSpPr>
        <p:spPr>
          <a:xfrm>
            <a:off x="402336" y="1428750"/>
            <a:ext cx="2647951" cy="2455863"/>
          </a:xfrm>
          <a:solidFill>
            <a:schemeClr val="bg2"/>
          </a:solidFill>
        </p:spPr>
        <p:txBody>
          <a:bodyPr tIns="731520"/>
          <a:lstStyle>
            <a:lvl1pPr algn="ctr">
              <a:defRPr/>
            </a:lvl1pPr>
          </a:lstStyle>
          <a:p>
            <a:r>
              <a:rPr lang="en-US"/>
              <a:t>Click icon to add picture</a:t>
            </a:r>
            <a:endParaRPr lang="en-US" dirty="0"/>
          </a:p>
        </p:txBody>
      </p:sp>
      <p:sp>
        <p:nvSpPr>
          <p:cNvPr id="2" name="Content Placeholder 2">
            <a:extLst>
              <a:ext uri="{FF2B5EF4-FFF2-40B4-BE49-F238E27FC236}">
                <a16:creationId xmlns:a16="http://schemas.microsoft.com/office/drawing/2014/main" id="{E87E41F5-DD37-DB45-FC81-6078FAA35748}"/>
              </a:ext>
            </a:extLst>
          </p:cNvPr>
          <p:cNvSpPr>
            <a:spLocks noGrp="1"/>
          </p:cNvSpPr>
          <p:nvPr>
            <p:ph idx="1"/>
          </p:nvPr>
        </p:nvSpPr>
        <p:spPr>
          <a:xfrm>
            <a:off x="402336" y="3998913"/>
            <a:ext cx="2757805" cy="1982787"/>
          </a:xfrm>
        </p:spPr>
        <p:txBody>
          <a:bodyPr/>
          <a:lstStyle>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Picture Placeholder 14">
            <a:extLst>
              <a:ext uri="{FF2B5EF4-FFF2-40B4-BE49-F238E27FC236}">
                <a16:creationId xmlns:a16="http://schemas.microsoft.com/office/drawing/2014/main" id="{FEE2C3B1-D32B-2DC8-8154-D81D141486BF}"/>
              </a:ext>
              <a:ext uri="{C183D7F6-B498-43B3-948B-1728B52AA6E4}">
                <adec:decorative xmlns:adec="http://schemas.microsoft.com/office/drawing/2017/decorative" val="1"/>
              </a:ext>
            </a:extLst>
          </p:cNvPr>
          <p:cNvSpPr>
            <a:spLocks noGrp="1"/>
          </p:cNvSpPr>
          <p:nvPr>
            <p:ph type="pic" sz="quarter" idx="14"/>
          </p:nvPr>
        </p:nvSpPr>
        <p:spPr>
          <a:xfrm>
            <a:off x="3289821" y="1428750"/>
            <a:ext cx="2647951" cy="2455863"/>
          </a:xfrm>
          <a:solidFill>
            <a:schemeClr val="bg2"/>
          </a:solidFill>
        </p:spPr>
        <p:txBody>
          <a:bodyPr tIns="731520"/>
          <a:lstStyle>
            <a:lvl1pPr algn="ctr">
              <a:defRPr/>
            </a:lvl1pPr>
          </a:lstStyle>
          <a:p>
            <a:r>
              <a:rPr lang="en-US"/>
              <a:t>Click icon to add picture</a:t>
            </a:r>
            <a:endParaRPr lang="en-US" dirty="0"/>
          </a:p>
        </p:txBody>
      </p:sp>
      <p:sp>
        <p:nvSpPr>
          <p:cNvPr id="6" name="Content Placeholder 2">
            <a:extLst>
              <a:ext uri="{FF2B5EF4-FFF2-40B4-BE49-F238E27FC236}">
                <a16:creationId xmlns:a16="http://schemas.microsoft.com/office/drawing/2014/main" id="{A5DA3B61-E81A-0B10-D611-AF1F185E4D0A}"/>
              </a:ext>
            </a:extLst>
          </p:cNvPr>
          <p:cNvSpPr>
            <a:spLocks noGrp="1"/>
          </p:cNvSpPr>
          <p:nvPr>
            <p:ph idx="10"/>
          </p:nvPr>
        </p:nvSpPr>
        <p:spPr>
          <a:xfrm>
            <a:off x="3289821" y="3998913"/>
            <a:ext cx="2752324" cy="1982787"/>
          </a:xfrm>
        </p:spPr>
        <p:txBody>
          <a:bodyPr/>
          <a:lstStyle>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Picture Placeholder 14">
            <a:extLst>
              <a:ext uri="{FF2B5EF4-FFF2-40B4-BE49-F238E27FC236}">
                <a16:creationId xmlns:a16="http://schemas.microsoft.com/office/drawing/2014/main" id="{E4143737-9FAE-4BEB-0906-D059D53A4E5C}"/>
              </a:ext>
              <a:ext uri="{C183D7F6-B498-43B3-948B-1728B52AA6E4}">
                <adec:decorative xmlns:adec="http://schemas.microsoft.com/office/drawing/2017/decorative" val="1"/>
              </a:ext>
            </a:extLst>
          </p:cNvPr>
          <p:cNvSpPr>
            <a:spLocks noGrp="1"/>
          </p:cNvSpPr>
          <p:nvPr>
            <p:ph type="pic" sz="quarter" idx="15"/>
          </p:nvPr>
        </p:nvSpPr>
        <p:spPr>
          <a:xfrm>
            <a:off x="6166511" y="1428750"/>
            <a:ext cx="2647951" cy="2455863"/>
          </a:xfrm>
          <a:solidFill>
            <a:schemeClr val="bg2"/>
          </a:solidFill>
        </p:spPr>
        <p:txBody>
          <a:bodyPr tIns="731520"/>
          <a:lstStyle>
            <a:lvl1pPr algn="ctr">
              <a:defRPr/>
            </a:lvl1pPr>
          </a:lstStyle>
          <a:p>
            <a:r>
              <a:rPr lang="en-US"/>
              <a:t>Click icon to add picture</a:t>
            </a:r>
            <a:endParaRPr lang="en-US" dirty="0"/>
          </a:p>
        </p:txBody>
      </p:sp>
      <p:sp>
        <p:nvSpPr>
          <p:cNvPr id="5" name="Content Placeholder 2">
            <a:extLst>
              <a:ext uri="{FF2B5EF4-FFF2-40B4-BE49-F238E27FC236}">
                <a16:creationId xmlns:a16="http://schemas.microsoft.com/office/drawing/2014/main" id="{0BF0C713-EACB-22E0-3AE1-304A75F202F8}"/>
              </a:ext>
            </a:extLst>
          </p:cNvPr>
          <p:cNvSpPr>
            <a:spLocks noGrp="1"/>
          </p:cNvSpPr>
          <p:nvPr>
            <p:ph idx="11"/>
          </p:nvPr>
        </p:nvSpPr>
        <p:spPr>
          <a:xfrm>
            <a:off x="6166511" y="3998913"/>
            <a:ext cx="2749927" cy="1982787"/>
          </a:xfrm>
        </p:spPr>
        <p:txBody>
          <a:bodyPr/>
          <a:lstStyle>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Picture Placeholder 14">
            <a:extLst>
              <a:ext uri="{FF2B5EF4-FFF2-40B4-BE49-F238E27FC236}">
                <a16:creationId xmlns:a16="http://schemas.microsoft.com/office/drawing/2014/main" id="{5FAA5E52-06C6-50C6-842F-09B2897EBA20}"/>
              </a:ext>
              <a:ext uri="{C183D7F6-B498-43B3-948B-1728B52AA6E4}">
                <adec:decorative xmlns:adec="http://schemas.microsoft.com/office/drawing/2017/decorative" val="1"/>
              </a:ext>
            </a:extLst>
          </p:cNvPr>
          <p:cNvSpPr>
            <a:spLocks noGrp="1"/>
          </p:cNvSpPr>
          <p:nvPr>
            <p:ph type="pic" sz="quarter" idx="16"/>
          </p:nvPr>
        </p:nvSpPr>
        <p:spPr>
          <a:xfrm>
            <a:off x="9058730" y="1428750"/>
            <a:ext cx="2647951" cy="2455863"/>
          </a:xfrm>
          <a:solidFill>
            <a:schemeClr val="bg2"/>
          </a:solidFill>
        </p:spPr>
        <p:txBody>
          <a:bodyPr tIns="731520"/>
          <a:lstStyle>
            <a:lvl1pPr algn="ctr">
              <a:defRPr/>
            </a:lvl1pPr>
          </a:lstStyle>
          <a:p>
            <a:r>
              <a:rPr lang="en-US"/>
              <a:t>Click icon to add picture</a:t>
            </a:r>
            <a:endParaRPr lang="en-US" dirty="0"/>
          </a:p>
        </p:txBody>
      </p:sp>
      <p:sp>
        <p:nvSpPr>
          <p:cNvPr id="8" name="Content Placeholder 2">
            <a:extLst>
              <a:ext uri="{FF2B5EF4-FFF2-40B4-BE49-F238E27FC236}">
                <a16:creationId xmlns:a16="http://schemas.microsoft.com/office/drawing/2014/main" id="{5C2AF188-3D2C-76B0-48DA-0C564B177921}"/>
              </a:ext>
            </a:extLst>
          </p:cNvPr>
          <p:cNvSpPr>
            <a:spLocks noGrp="1"/>
          </p:cNvSpPr>
          <p:nvPr>
            <p:ph idx="12"/>
          </p:nvPr>
        </p:nvSpPr>
        <p:spPr>
          <a:xfrm>
            <a:off x="9058730" y="3998913"/>
            <a:ext cx="2749927" cy="1982787"/>
          </a:xfrm>
        </p:spPr>
        <p:txBody>
          <a:bodyPr/>
          <a:lstStyle>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4">
            <a:extLst>
              <a:ext uri="{FF2B5EF4-FFF2-40B4-BE49-F238E27FC236}">
                <a16:creationId xmlns:a16="http://schemas.microsoft.com/office/drawing/2014/main" id="{9C3E4A20-48E1-6B96-207C-2A01DD8E971C}"/>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9" name="Slide Number Placeholder 13">
            <a:extLst>
              <a:ext uri="{FF2B5EF4-FFF2-40B4-BE49-F238E27FC236}">
                <a16:creationId xmlns:a16="http://schemas.microsoft.com/office/drawing/2014/main" id="{404392E8-8FC9-D8AC-538E-69F5A15C16E5}"/>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879869548"/>
      </p:ext>
    </p:extLst>
  </p:cSld>
  <p:clrMapOvr>
    <a:masterClrMapping/>
  </p:clrMapOvr>
  <p:extLst>
    <p:ext uri="{DCECCB84-F9BA-43D5-87BE-67443E8EF086}">
      <p15:sldGuideLst xmlns:p15="http://schemas.microsoft.com/office/powerpoint/2012/main"/>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Four Content One Image">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3858E610-9BD2-B05C-EB3A-1A76DB512C18}"/>
              </a:ext>
            </a:extLst>
          </p:cNvPr>
          <p:cNvSpPr>
            <a:spLocks noGrp="1"/>
          </p:cNvSpPr>
          <p:nvPr>
            <p:ph type="title"/>
          </p:nvPr>
        </p:nvSpPr>
        <p:spPr>
          <a:xfrm>
            <a:off x="402335" y="402336"/>
            <a:ext cx="11399691" cy="915289"/>
          </a:xfrm>
          <a:prstGeom prst="rect">
            <a:avLst/>
          </a:prstGeom>
        </p:spPr>
        <p:txBody>
          <a:bodyPr vert="horz" lIns="0" tIns="0" rIns="0" bIns="0" rtlCol="0" anchor="t" anchorCtr="0">
            <a:noAutofit/>
          </a:bodyPr>
          <a:lstStyle/>
          <a:p>
            <a:r>
              <a:rPr lang="en-US"/>
              <a:t>Click to edit Master title style</a:t>
            </a:r>
            <a:endParaRPr lang="en-US" dirty="0"/>
          </a:p>
        </p:txBody>
      </p:sp>
      <p:sp>
        <p:nvSpPr>
          <p:cNvPr id="15" name="Content Placeholder 2">
            <a:extLst>
              <a:ext uri="{FF2B5EF4-FFF2-40B4-BE49-F238E27FC236}">
                <a16:creationId xmlns:a16="http://schemas.microsoft.com/office/drawing/2014/main" id="{5DB5F46A-D65E-8319-07D3-423E64224A7D}"/>
              </a:ext>
            </a:extLst>
          </p:cNvPr>
          <p:cNvSpPr>
            <a:spLocks noGrp="1"/>
          </p:cNvSpPr>
          <p:nvPr>
            <p:ph idx="10"/>
          </p:nvPr>
        </p:nvSpPr>
        <p:spPr>
          <a:xfrm>
            <a:off x="399482" y="1443674"/>
            <a:ext cx="2597467" cy="3980813"/>
          </a:xfrm>
        </p:spPr>
        <p:txBody>
          <a:bodyPr/>
          <a:lstStyle>
            <a:lvl1pPr>
              <a:lnSpc>
                <a:spcPct val="100000"/>
              </a:lnSpc>
              <a:spcAft>
                <a:spcPts val="1300"/>
              </a:spcAft>
              <a:defRPr sz="2000" b="1">
                <a:latin typeface="+mn-lt"/>
              </a:defRPr>
            </a:lvl1pPr>
            <a:lvl2pPr>
              <a:defRPr sz="1200"/>
            </a:lvl2pPr>
            <a:lvl3pPr>
              <a:defRPr sz="1200"/>
            </a:lvl3pPr>
            <a:lvl4pPr>
              <a:defRPr sz="1200"/>
            </a:lvl4pPr>
            <a:lvl5pPr>
              <a:defRPr sz="1200"/>
            </a:lvl5pPr>
          </a:lstStyle>
          <a:p>
            <a:pPr lvl="0"/>
            <a:r>
              <a:rPr lang="en-US"/>
              <a:t>Click to edit Master text styles</a:t>
            </a:r>
          </a:p>
        </p:txBody>
      </p:sp>
      <p:sp>
        <p:nvSpPr>
          <p:cNvPr id="9" name="Content Placeholder 2">
            <a:extLst>
              <a:ext uri="{FF2B5EF4-FFF2-40B4-BE49-F238E27FC236}">
                <a16:creationId xmlns:a16="http://schemas.microsoft.com/office/drawing/2014/main" id="{E3C981AC-1133-16A2-C7BE-8EEEC24A1CC8}"/>
              </a:ext>
            </a:extLst>
          </p:cNvPr>
          <p:cNvSpPr>
            <a:spLocks noGrp="1"/>
          </p:cNvSpPr>
          <p:nvPr>
            <p:ph idx="14"/>
          </p:nvPr>
        </p:nvSpPr>
        <p:spPr>
          <a:xfrm>
            <a:off x="3293938" y="1443674"/>
            <a:ext cx="2597467" cy="3980813"/>
          </a:xfrm>
        </p:spPr>
        <p:txBody>
          <a:bodyPr/>
          <a:lstStyle>
            <a:lvl1pPr>
              <a:lnSpc>
                <a:spcPct val="100000"/>
              </a:lnSpc>
              <a:spcAft>
                <a:spcPts val="1300"/>
              </a:spcAft>
              <a:defRPr sz="15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14">
            <a:extLst>
              <a:ext uri="{FF2B5EF4-FFF2-40B4-BE49-F238E27FC236}">
                <a16:creationId xmlns:a16="http://schemas.microsoft.com/office/drawing/2014/main" id="{A4F26F45-080E-2E94-7AE8-D48A53D6BB61}"/>
              </a:ext>
              <a:ext uri="{C183D7F6-B498-43B3-948B-1728B52AA6E4}">
                <adec:decorative xmlns:adec="http://schemas.microsoft.com/office/drawing/2017/decorative" val="1"/>
              </a:ext>
            </a:extLst>
          </p:cNvPr>
          <p:cNvSpPr>
            <a:spLocks noGrp="1"/>
          </p:cNvSpPr>
          <p:nvPr>
            <p:ph type="pic" sz="quarter" idx="13"/>
          </p:nvPr>
        </p:nvSpPr>
        <p:spPr>
          <a:xfrm>
            <a:off x="6175570" y="1428750"/>
            <a:ext cx="5634604" cy="2455863"/>
          </a:xfrm>
          <a:solidFill>
            <a:schemeClr val="bg2"/>
          </a:solidFill>
        </p:spPr>
        <p:txBody>
          <a:bodyPr tIns="731520"/>
          <a:lstStyle>
            <a:lvl1pPr algn="ctr">
              <a:defRPr/>
            </a:lvl1pPr>
          </a:lstStyle>
          <a:p>
            <a:r>
              <a:rPr lang="en-US"/>
              <a:t>Click icon to add picture</a:t>
            </a:r>
            <a:endParaRPr lang="en-US" dirty="0"/>
          </a:p>
        </p:txBody>
      </p:sp>
      <p:sp>
        <p:nvSpPr>
          <p:cNvPr id="16" name="Content Placeholder 2">
            <a:extLst>
              <a:ext uri="{FF2B5EF4-FFF2-40B4-BE49-F238E27FC236}">
                <a16:creationId xmlns:a16="http://schemas.microsoft.com/office/drawing/2014/main" id="{7F220BC4-6918-5D08-690A-5DF19E0F6966}"/>
              </a:ext>
            </a:extLst>
          </p:cNvPr>
          <p:cNvSpPr>
            <a:spLocks noGrp="1"/>
          </p:cNvSpPr>
          <p:nvPr>
            <p:ph idx="11"/>
          </p:nvPr>
        </p:nvSpPr>
        <p:spPr>
          <a:xfrm>
            <a:off x="6147639" y="4041936"/>
            <a:ext cx="2765425" cy="1929924"/>
          </a:xfrm>
        </p:spPr>
        <p:txBody>
          <a:bodyPr/>
          <a:lstStyle>
            <a:lvl1pPr>
              <a:lnSpc>
                <a:spcPct val="100000"/>
              </a:lnSpc>
              <a:spcAft>
                <a:spcPts val="1300"/>
              </a:spcAft>
              <a:defRPr sz="18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p:txBody>
      </p:sp>
      <p:sp>
        <p:nvSpPr>
          <p:cNvPr id="10" name="Content Placeholder 2">
            <a:extLst>
              <a:ext uri="{FF2B5EF4-FFF2-40B4-BE49-F238E27FC236}">
                <a16:creationId xmlns:a16="http://schemas.microsoft.com/office/drawing/2014/main" id="{ADA732D9-8671-5C81-D1CA-1C96F66F29CB}"/>
              </a:ext>
            </a:extLst>
          </p:cNvPr>
          <p:cNvSpPr>
            <a:spLocks noGrp="1"/>
          </p:cNvSpPr>
          <p:nvPr>
            <p:ph idx="15"/>
          </p:nvPr>
        </p:nvSpPr>
        <p:spPr>
          <a:xfrm>
            <a:off x="9044749" y="4041936"/>
            <a:ext cx="2765425" cy="1929924"/>
          </a:xfrm>
        </p:spPr>
        <p:txBody>
          <a:bodyPr/>
          <a:lstStyle>
            <a:lvl1pPr>
              <a:lnSpc>
                <a:spcPct val="100000"/>
              </a:lnSpc>
              <a:spcAft>
                <a:spcPts val="1300"/>
              </a:spcAft>
              <a:defRPr sz="1200" b="0">
                <a:latin typeface="+mj-lt"/>
              </a:defRPr>
            </a:lvl1pPr>
            <a:lvl2pPr>
              <a:defRPr sz="1200"/>
            </a:lvl2pPr>
            <a:lvl3pPr>
              <a:defRPr sz="1200"/>
            </a:lvl3pPr>
            <a:lvl4pPr>
              <a:defRPr sz="1200"/>
            </a:lvl4pPr>
            <a:lvl5pPr>
              <a:defRPr sz="1200"/>
            </a:lvl5pPr>
          </a:lstStyle>
          <a:p>
            <a:pPr lvl="0"/>
            <a:r>
              <a:rPr lang="en-US"/>
              <a:t>Click to edit Master text styles</a:t>
            </a:r>
          </a:p>
          <a:p>
            <a:pPr lvl="1"/>
            <a:r>
              <a:rPr lang="en-US"/>
              <a:t>Second level</a:t>
            </a:r>
          </a:p>
        </p:txBody>
      </p:sp>
      <p:sp>
        <p:nvSpPr>
          <p:cNvPr id="3" name="Footer Placeholder 4">
            <a:extLst>
              <a:ext uri="{FF2B5EF4-FFF2-40B4-BE49-F238E27FC236}">
                <a16:creationId xmlns:a16="http://schemas.microsoft.com/office/drawing/2014/main" id="{15361E65-8489-022E-9A46-0B36035A11B5}"/>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5" name="Slide Number Placeholder 13">
            <a:extLst>
              <a:ext uri="{FF2B5EF4-FFF2-40B4-BE49-F238E27FC236}">
                <a16:creationId xmlns:a16="http://schemas.microsoft.com/office/drawing/2014/main" id="{6F60ED92-61BC-58F9-6255-C99E6BFB73B0}"/>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1896626410"/>
      </p:ext>
    </p:extLst>
  </p:cSld>
  <p:clrMapOvr>
    <a:masterClrMapping/>
  </p:clrMapOvr>
  <p:extLst>
    <p:ext uri="{DCECCB84-F9BA-43D5-87BE-67443E8EF086}">
      <p15:sldGuideLst xmlns:p15="http://schemas.microsoft.com/office/powerpoint/2012/main"/>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Six Content">
    <p:spTree>
      <p:nvGrpSpPr>
        <p:cNvPr id="1" name=""/>
        <p:cNvGrpSpPr/>
        <p:nvPr/>
      </p:nvGrpSpPr>
      <p:grpSpPr>
        <a:xfrm>
          <a:off x="0" y="0"/>
          <a:ext cx="0" cy="0"/>
          <a:chOff x="0" y="0"/>
          <a:chExt cx="0" cy="0"/>
        </a:xfrm>
      </p:grpSpPr>
      <p:sp>
        <p:nvSpPr>
          <p:cNvPr id="18" name="Title Placeholder 1">
            <a:extLst>
              <a:ext uri="{FF2B5EF4-FFF2-40B4-BE49-F238E27FC236}">
                <a16:creationId xmlns:a16="http://schemas.microsoft.com/office/drawing/2014/main" id="{5F55CA50-833E-6AD7-FF00-933528ACEA69}"/>
              </a:ext>
            </a:extLst>
          </p:cNvPr>
          <p:cNvSpPr>
            <a:spLocks noGrp="1"/>
          </p:cNvSpPr>
          <p:nvPr>
            <p:ph type="title"/>
          </p:nvPr>
        </p:nvSpPr>
        <p:spPr>
          <a:xfrm>
            <a:off x="402335" y="402336"/>
            <a:ext cx="11399691" cy="915289"/>
          </a:xfrm>
          <a:prstGeom prst="rect">
            <a:avLst/>
          </a:prstGeom>
        </p:spPr>
        <p:txBody>
          <a:bodyPr vert="horz" lIns="0" tIns="0" rIns="0" bIns="0" rtlCol="0" anchor="t" anchorCtr="0">
            <a:noAutofit/>
          </a:bodyPr>
          <a:lstStyle/>
          <a:p>
            <a:r>
              <a:rPr lang="en-US"/>
              <a:t>Click to edit Master title style</a:t>
            </a:r>
            <a:endParaRPr lang="en-US" dirty="0"/>
          </a:p>
        </p:txBody>
      </p:sp>
      <p:sp>
        <p:nvSpPr>
          <p:cNvPr id="9" name="Content Placeholder 2">
            <a:extLst>
              <a:ext uri="{FF2B5EF4-FFF2-40B4-BE49-F238E27FC236}">
                <a16:creationId xmlns:a16="http://schemas.microsoft.com/office/drawing/2014/main" id="{3677C545-7EB4-7043-6F4E-6EF59E44A38E}"/>
              </a:ext>
            </a:extLst>
          </p:cNvPr>
          <p:cNvSpPr>
            <a:spLocks noGrp="1"/>
          </p:cNvSpPr>
          <p:nvPr>
            <p:ph idx="1"/>
          </p:nvPr>
        </p:nvSpPr>
        <p:spPr>
          <a:xfrm>
            <a:off x="402336" y="1949196"/>
            <a:ext cx="1796733" cy="3521964"/>
          </a:xfrm>
        </p:spPr>
        <p:txBody>
          <a:bodyPr/>
          <a:lstStyle>
            <a:lvl1pPr>
              <a:spcAft>
                <a:spcPts val="1200"/>
              </a:spcAft>
              <a:defRPr/>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2">
            <a:extLst>
              <a:ext uri="{FF2B5EF4-FFF2-40B4-BE49-F238E27FC236}">
                <a16:creationId xmlns:a16="http://schemas.microsoft.com/office/drawing/2014/main" id="{B1DE2265-798C-4C34-2F7A-9E37AD0B72E0}"/>
              </a:ext>
            </a:extLst>
          </p:cNvPr>
          <p:cNvSpPr>
            <a:spLocks noGrp="1"/>
          </p:cNvSpPr>
          <p:nvPr>
            <p:ph idx="10"/>
          </p:nvPr>
        </p:nvSpPr>
        <p:spPr>
          <a:xfrm>
            <a:off x="2330243" y="1949196"/>
            <a:ext cx="1796733" cy="3521964"/>
          </a:xfrm>
        </p:spPr>
        <p:txBody>
          <a:bodyPr/>
          <a:lstStyle>
            <a:lvl1pPr>
              <a:spcAft>
                <a:spcPts val="1200"/>
              </a:spcAft>
              <a:defRPr/>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2">
            <a:extLst>
              <a:ext uri="{FF2B5EF4-FFF2-40B4-BE49-F238E27FC236}">
                <a16:creationId xmlns:a16="http://schemas.microsoft.com/office/drawing/2014/main" id="{B9929FFD-F8B6-8070-3AC3-1EF5C988CD65}"/>
              </a:ext>
            </a:extLst>
          </p:cNvPr>
          <p:cNvSpPr>
            <a:spLocks noGrp="1"/>
          </p:cNvSpPr>
          <p:nvPr>
            <p:ph idx="11"/>
          </p:nvPr>
        </p:nvSpPr>
        <p:spPr>
          <a:xfrm>
            <a:off x="4249006" y="1949196"/>
            <a:ext cx="1796733" cy="3521964"/>
          </a:xfrm>
        </p:spPr>
        <p:txBody>
          <a:bodyPr/>
          <a:lstStyle>
            <a:lvl1pPr>
              <a:spcAft>
                <a:spcPts val="1200"/>
              </a:spcAft>
              <a:defRPr/>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a:extLst>
              <a:ext uri="{FF2B5EF4-FFF2-40B4-BE49-F238E27FC236}">
                <a16:creationId xmlns:a16="http://schemas.microsoft.com/office/drawing/2014/main" id="{EA70EFDA-9453-BCA5-D941-12F2ACA2074F}"/>
              </a:ext>
            </a:extLst>
          </p:cNvPr>
          <p:cNvSpPr>
            <a:spLocks noGrp="1"/>
          </p:cNvSpPr>
          <p:nvPr>
            <p:ph idx="12"/>
          </p:nvPr>
        </p:nvSpPr>
        <p:spPr>
          <a:xfrm>
            <a:off x="6167769" y="1949196"/>
            <a:ext cx="1796733" cy="3521964"/>
          </a:xfrm>
        </p:spPr>
        <p:txBody>
          <a:bodyPr/>
          <a:lstStyle>
            <a:lvl1pPr>
              <a:spcAft>
                <a:spcPts val="1200"/>
              </a:spcAft>
              <a:defRPr/>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2">
            <a:extLst>
              <a:ext uri="{FF2B5EF4-FFF2-40B4-BE49-F238E27FC236}">
                <a16:creationId xmlns:a16="http://schemas.microsoft.com/office/drawing/2014/main" id="{13C9BD80-9837-E8C2-7515-BE852BF7BDF4}"/>
              </a:ext>
            </a:extLst>
          </p:cNvPr>
          <p:cNvSpPr>
            <a:spLocks noGrp="1"/>
          </p:cNvSpPr>
          <p:nvPr>
            <p:ph idx="13"/>
          </p:nvPr>
        </p:nvSpPr>
        <p:spPr>
          <a:xfrm>
            <a:off x="8086532" y="1949196"/>
            <a:ext cx="1796733" cy="3521964"/>
          </a:xfrm>
        </p:spPr>
        <p:txBody>
          <a:bodyPr/>
          <a:lstStyle>
            <a:lvl1pPr>
              <a:spcAft>
                <a:spcPts val="1200"/>
              </a:spcAft>
              <a:defRPr/>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2">
            <a:extLst>
              <a:ext uri="{FF2B5EF4-FFF2-40B4-BE49-F238E27FC236}">
                <a16:creationId xmlns:a16="http://schemas.microsoft.com/office/drawing/2014/main" id="{28414709-ADE5-C602-1625-C637F6C5FB12}"/>
              </a:ext>
            </a:extLst>
          </p:cNvPr>
          <p:cNvSpPr>
            <a:spLocks noGrp="1"/>
          </p:cNvSpPr>
          <p:nvPr>
            <p:ph idx="14"/>
          </p:nvPr>
        </p:nvSpPr>
        <p:spPr>
          <a:xfrm>
            <a:off x="10005295" y="1949196"/>
            <a:ext cx="1796733" cy="3521964"/>
          </a:xfrm>
        </p:spPr>
        <p:txBody>
          <a:bodyPr/>
          <a:lstStyle>
            <a:lvl1pPr>
              <a:spcAft>
                <a:spcPts val="1200"/>
              </a:spcAft>
              <a:defRPr/>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4">
            <a:extLst>
              <a:ext uri="{FF2B5EF4-FFF2-40B4-BE49-F238E27FC236}">
                <a16:creationId xmlns:a16="http://schemas.microsoft.com/office/drawing/2014/main" id="{9FC01FB3-8B1A-6F97-AB07-F4AF0F675FEA}"/>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5" name="Slide Number Placeholder 13">
            <a:extLst>
              <a:ext uri="{FF2B5EF4-FFF2-40B4-BE49-F238E27FC236}">
                <a16:creationId xmlns:a16="http://schemas.microsoft.com/office/drawing/2014/main" id="{2E9AFACD-CF24-6CBE-B881-BC672575304B}"/>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3942389412"/>
      </p:ext>
    </p:extLst>
  </p:cSld>
  <p:clrMapOvr>
    <a:masterClrMapping/>
  </p:clrMapOvr>
  <p:extLst>
    <p:ext uri="{DCECCB84-F9BA-43D5-87BE-67443E8EF086}">
      <p15:sldGuideLst xmlns:p15="http://schemas.microsoft.com/office/powerpoint/2012/main"/>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Six Content Subtitle">
    <p:spTree>
      <p:nvGrpSpPr>
        <p:cNvPr id="1" name=""/>
        <p:cNvGrpSpPr/>
        <p:nvPr/>
      </p:nvGrpSpPr>
      <p:grpSpPr>
        <a:xfrm>
          <a:off x="0" y="0"/>
          <a:ext cx="0" cy="0"/>
          <a:chOff x="0" y="0"/>
          <a:chExt cx="0" cy="0"/>
        </a:xfrm>
      </p:grpSpPr>
      <p:sp>
        <p:nvSpPr>
          <p:cNvPr id="18" name="Title Placeholder 1">
            <a:extLst>
              <a:ext uri="{FF2B5EF4-FFF2-40B4-BE49-F238E27FC236}">
                <a16:creationId xmlns:a16="http://schemas.microsoft.com/office/drawing/2014/main" id="{5F55CA50-833E-6AD7-FF00-933528ACEA69}"/>
              </a:ext>
            </a:extLst>
          </p:cNvPr>
          <p:cNvSpPr>
            <a:spLocks noGrp="1"/>
          </p:cNvSpPr>
          <p:nvPr>
            <p:ph type="title"/>
          </p:nvPr>
        </p:nvSpPr>
        <p:spPr>
          <a:xfrm>
            <a:off x="402335" y="402337"/>
            <a:ext cx="11399691" cy="457200"/>
          </a:xfrm>
          <a:prstGeom prst="rect">
            <a:avLst/>
          </a:prstGeom>
        </p:spPr>
        <p:txBody>
          <a:bodyPr vert="horz" lIns="0" tIns="0" rIns="0" bIns="0" rtlCol="0" anchor="t" anchorCtr="0">
            <a:noAutofit/>
          </a:bodyPr>
          <a:lstStyle/>
          <a:p>
            <a:r>
              <a:rPr lang="en-US"/>
              <a:t>Click to edit Master title style</a:t>
            </a:r>
            <a:endParaRPr lang="en-US" dirty="0"/>
          </a:p>
        </p:txBody>
      </p:sp>
      <p:sp>
        <p:nvSpPr>
          <p:cNvPr id="9" name="Content Placeholder 2">
            <a:extLst>
              <a:ext uri="{FF2B5EF4-FFF2-40B4-BE49-F238E27FC236}">
                <a16:creationId xmlns:a16="http://schemas.microsoft.com/office/drawing/2014/main" id="{3677C545-7EB4-7043-6F4E-6EF59E44A38E}"/>
              </a:ext>
            </a:extLst>
          </p:cNvPr>
          <p:cNvSpPr>
            <a:spLocks noGrp="1"/>
          </p:cNvSpPr>
          <p:nvPr>
            <p:ph idx="1"/>
          </p:nvPr>
        </p:nvSpPr>
        <p:spPr>
          <a:xfrm>
            <a:off x="402336" y="1949196"/>
            <a:ext cx="1796733" cy="3521964"/>
          </a:xfrm>
        </p:spPr>
        <p:txBody>
          <a:bodyPr/>
          <a:lstStyle>
            <a:lvl1pPr>
              <a:spcAft>
                <a:spcPts val="1200"/>
              </a:spcAft>
              <a:defRPr/>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2">
            <a:extLst>
              <a:ext uri="{FF2B5EF4-FFF2-40B4-BE49-F238E27FC236}">
                <a16:creationId xmlns:a16="http://schemas.microsoft.com/office/drawing/2014/main" id="{B1DE2265-798C-4C34-2F7A-9E37AD0B72E0}"/>
              </a:ext>
            </a:extLst>
          </p:cNvPr>
          <p:cNvSpPr>
            <a:spLocks noGrp="1"/>
          </p:cNvSpPr>
          <p:nvPr>
            <p:ph idx="10"/>
          </p:nvPr>
        </p:nvSpPr>
        <p:spPr>
          <a:xfrm>
            <a:off x="2330243" y="1949196"/>
            <a:ext cx="1796733" cy="3521964"/>
          </a:xfrm>
        </p:spPr>
        <p:txBody>
          <a:bodyPr/>
          <a:lstStyle>
            <a:lvl1pPr>
              <a:spcAft>
                <a:spcPts val="1200"/>
              </a:spcAft>
              <a:defRPr/>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2">
            <a:extLst>
              <a:ext uri="{FF2B5EF4-FFF2-40B4-BE49-F238E27FC236}">
                <a16:creationId xmlns:a16="http://schemas.microsoft.com/office/drawing/2014/main" id="{B9929FFD-F8B6-8070-3AC3-1EF5C988CD65}"/>
              </a:ext>
            </a:extLst>
          </p:cNvPr>
          <p:cNvSpPr>
            <a:spLocks noGrp="1"/>
          </p:cNvSpPr>
          <p:nvPr>
            <p:ph idx="11"/>
          </p:nvPr>
        </p:nvSpPr>
        <p:spPr>
          <a:xfrm>
            <a:off x="4249006" y="1949196"/>
            <a:ext cx="1796733" cy="3521964"/>
          </a:xfrm>
        </p:spPr>
        <p:txBody>
          <a:bodyPr/>
          <a:lstStyle>
            <a:lvl1pPr>
              <a:spcAft>
                <a:spcPts val="1200"/>
              </a:spcAft>
              <a:defRPr/>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a:extLst>
              <a:ext uri="{FF2B5EF4-FFF2-40B4-BE49-F238E27FC236}">
                <a16:creationId xmlns:a16="http://schemas.microsoft.com/office/drawing/2014/main" id="{EA70EFDA-9453-BCA5-D941-12F2ACA2074F}"/>
              </a:ext>
            </a:extLst>
          </p:cNvPr>
          <p:cNvSpPr>
            <a:spLocks noGrp="1"/>
          </p:cNvSpPr>
          <p:nvPr>
            <p:ph idx="12"/>
          </p:nvPr>
        </p:nvSpPr>
        <p:spPr>
          <a:xfrm>
            <a:off x="6167769" y="1949196"/>
            <a:ext cx="1796733" cy="3521964"/>
          </a:xfrm>
        </p:spPr>
        <p:txBody>
          <a:bodyPr/>
          <a:lstStyle>
            <a:lvl1pPr>
              <a:spcAft>
                <a:spcPts val="1200"/>
              </a:spcAft>
              <a:defRPr/>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2">
            <a:extLst>
              <a:ext uri="{FF2B5EF4-FFF2-40B4-BE49-F238E27FC236}">
                <a16:creationId xmlns:a16="http://schemas.microsoft.com/office/drawing/2014/main" id="{13C9BD80-9837-E8C2-7515-BE852BF7BDF4}"/>
              </a:ext>
            </a:extLst>
          </p:cNvPr>
          <p:cNvSpPr>
            <a:spLocks noGrp="1"/>
          </p:cNvSpPr>
          <p:nvPr>
            <p:ph idx="13"/>
          </p:nvPr>
        </p:nvSpPr>
        <p:spPr>
          <a:xfrm>
            <a:off x="8086532" y="1949196"/>
            <a:ext cx="1796733" cy="3521964"/>
          </a:xfrm>
        </p:spPr>
        <p:txBody>
          <a:bodyPr/>
          <a:lstStyle>
            <a:lvl1pPr>
              <a:spcAft>
                <a:spcPts val="1200"/>
              </a:spcAft>
              <a:defRPr/>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2">
            <a:extLst>
              <a:ext uri="{FF2B5EF4-FFF2-40B4-BE49-F238E27FC236}">
                <a16:creationId xmlns:a16="http://schemas.microsoft.com/office/drawing/2014/main" id="{28414709-ADE5-C602-1625-C637F6C5FB12}"/>
              </a:ext>
            </a:extLst>
          </p:cNvPr>
          <p:cNvSpPr>
            <a:spLocks noGrp="1"/>
          </p:cNvSpPr>
          <p:nvPr>
            <p:ph idx="14"/>
          </p:nvPr>
        </p:nvSpPr>
        <p:spPr>
          <a:xfrm>
            <a:off x="10005295" y="1949196"/>
            <a:ext cx="1796733" cy="3521964"/>
          </a:xfrm>
        </p:spPr>
        <p:txBody>
          <a:bodyPr/>
          <a:lstStyle>
            <a:lvl1pPr>
              <a:spcAft>
                <a:spcPts val="1200"/>
              </a:spcAft>
              <a:defRPr/>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4">
            <a:extLst>
              <a:ext uri="{FF2B5EF4-FFF2-40B4-BE49-F238E27FC236}">
                <a16:creationId xmlns:a16="http://schemas.microsoft.com/office/drawing/2014/main" id="{9FC01FB3-8B1A-6F97-AB07-F4AF0F675FEA}"/>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5" name="Slide Number Placeholder 13">
            <a:extLst>
              <a:ext uri="{FF2B5EF4-FFF2-40B4-BE49-F238E27FC236}">
                <a16:creationId xmlns:a16="http://schemas.microsoft.com/office/drawing/2014/main" id="{2E9AFACD-CF24-6CBE-B881-BC672575304B}"/>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
        <p:nvSpPr>
          <p:cNvPr id="4" name="Text Placeholder 3">
            <a:extLst>
              <a:ext uri="{FF2B5EF4-FFF2-40B4-BE49-F238E27FC236}">
                <a16:creationId xmlns:a16="http://schemas.microsoft.com/office/drawing/2014/main" id="{1C018B1A-B52B-AC9A-63B1-F00217B38E41}"/>
              </a:ext>
            </a:extLst>
          </p:cNvPr>
          <p:cNvSpPr>
            <a:spLocks noGrp="1"/>
          </p:cNvSpPr>
          <p:nvPr>
            <p:ph type="body" sz="quarter" idx="15"/>
          </p:nvPr>
        </p:nvSpPr>
        <p:spPr>
          <a:xfrm>
            <a:off x="401638" y="886968"/>
            <a:ext cx="11399837" cy="685800"/>
          </a:xfrm>
        </p:spPr>
        <p:txBody>
          <a:bodyPr/>
          <a:lstStyle>
            <a:lvl1pPr>
              <a:defRPr sz="1800"/>
            </a:lvl1pPr>
          </a:lstStyle>
          <a:p>
            <a:pPr lvl="0"/>
            <a:r>
              <a:rPr lang="en-US"/>
              <a:t>Click to edit Master text styles</a:t>
            </a:r>
          </a:p>
        </p:txBody>
      </p:sp>
    </p:spTree>
    <p:extLst>
      <p:ext uri="{BB962C8B-B14F-4D97-AF65-F5344CB8AC3E}">
        <p14:creationId xmlns:p14="http://schemas.microsoft.com/office/powerpoint/2010/main" val="3975973186"/>
      </p:ext>
    </p:extLst>
  </p:cSld>
  <p:clrMapOvr>
    <a:masterClrMapping/>
  </p:clrMapOvr>
  <p:extLst>
    <p:ext uri="{DCECCB84-F9BA-43D5-87BE-67443E8EF086}">
      <p15:sldGuideLst xmlns:p15="http://schemas.microsoft.com/office/powerpoint/2012/main"/>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Six Content Six Numbers">
    <p:spTree>
      <p:nvGrpSpPr>
        <p:cNvPr id="1" name=""/>
        <p:cNvGrpSpPr/>
        <p:nvPr/>
      </p:nvGrpSpPr>
      <p:grpSpPr>
        <a:xfrm>
          <a:off x="0" y="0"/>
          <a:ext cx="0" cy="0"/>
          <a:chOff x="0" y="0"/>
          <a:chExt cx="0" cy="0"/>
        </a:xfrm>
      </p:grpSpPr>
      <p:sp>
        <p:nvSpPr>
          <p:cNvPr id="29" name="Title Placeholder 1">
            <a:extLst>
              <a:ext uri="{FF2B5EF4-FFF2-40B4-BE49-F238E27FC236}">
                <a16:creationId xmlns:a16="http://schemas.microsoft.com/office/drawing/2014/main" id="{9C59803B-BF63-6637-E0C7-431792EDF84B}"/>
              </a:ext>
            </a:extLst>
          </p:cNvPr>
          <p:cNvSpPr>
            <a:spLocks noGrp="1"/>
          </p:cNvSpPr>
          <p:nvPr>
            <p:ph type="title"/>
          </p:nvPr>
        </p:nvSpPr>
        <p:spPr>
          <a:xfrm>
            <a:off x="402335" y="402336"/>
            <a:ext cx="11399691" cy="915289"/>
          </a:xfrm>
          <a:prstGeom prst="rect">
            <a:avLst/>
          </a:prstGeom>
        </p:spPr>
        <p:txBody>
          <a:bodyPr vert="horz" lIns="0" tIns="0" rIns="0" bIns="0" rtlCol="0" anchor="t" anchorCtr="0">
            <a:noAutofit/>
          </a:bodyPr>
          <a:lstStyle/>
          <a:p>
            <a:r>
              <a:rPr lang="en-US"/>
              <a:t>Click to edit Master title style</a:t>
            </a:r>
            <a:endParaRPr lang="en-US" dirty="0"/>
          </a:p>
        </p:txBody>
      </p:sp>
      <p:sp>
        <p:nvSpPr>
          <p:cNvPr id="11" name="Text Placeholder 2">
            <a:extLst>
              <a:ext uri="{FF2B5EF4-FFF2-40B4-BE49-F238E27FC236}">
                <a16:creationId xmlns:a16="http://schemas.microsoft.com/office/drawing/2014/main" id="{93E53EE2-D031-FB0F-FA32-18DFB38D8530}"/>
              </a:ext>
            </a:extLst>
          </p:cNvPr>
          <p:cNvSpPr>
            <a:spLocks noGrp="1"/>
          </p:cNvSpPr>
          <p:nvPr>
            <p:ph type="body" idx="15" hasCustomPrompt="1"/>
          </p:nvPr>
        </p:nvSpPr>
        <p:spPr>
          <a:xfrm>
            <a:off x="402336" y="1949410"/>
            <a:ext cx="1800543" cy="1415772"/>
          </a:xfrm>
        </p:spPr>
        <p:txBody>
          <a:bodyPr wrap="square">
            <a:spAutoFit/>
          </a:bodyPr>
          <a:lstStyle>
            <a:lvl1pPr marL="0" indent="0" algn="l">
              <a:lnSpc>
                <a:spcPct val="80000"/>
              </a:lnSpc>
              <a:spcBef>
                <a:spcPts val="0"/>
              </a:spcBef>
              <a:spcAft>
                <a:spcPts val="0"/>
              </a:spcAft>
              <a:buNone/>
              <a:defRPr sz="11500" b="0" kern="100" spc="-50" baseline="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0</a:t>
            </a:r>
          </a:p>
        </p:txBody>
      </p:sp>
      <p:sp>
        <p:nvSpPr>
          <p:cNvPr id="9" name="Content Placeholder 2">
            <a:extLst>
              <a:ext uri="{FF2B5EF4-FFF2-40B4-BE49-F238E27FC236}">
                <a16:creationId xmlns:a16="http://schemas.microsoft.com/office/drawing/2014/main" id="{3677C545-7EB4-7043-6F4E-6EF59E44A38E}"/>
              </a:ext>
            </a:extLst>
          </p:cNvPr>
          <p:cNvSpPr>
            <a:spLocks noGrp="1"/>
          </p:cNvSpPr>
          <p:nvPr>
            <p:ph idx="1"/>
          </p:nvPr>
        </p:nvSpPr>
        <p:spPr>
          <a:xfrm>
            <a:off x="402336" y="3488436"/>
            <a:ext cx="1796733" cy="2443101"/>
          </a:xfrm>
        </p:spPr>
        <p:txBody>
          <a:bodyPr/>
          <a:lstStyle>
            <a:lvl1pPr>
              <a:spcAft>
                <a:spcPts val="1200"/>
              </a:spcAft>
              <a:defRPr sz="1500"/>
            </a:lvl1pPr>
            <a:lvl2pPr>
              <a:lnSpc>
                <a:spcPct val="100000"/>
              </a:lnSpc>
              <a:spcBef>
                <a:spcPts val="300"/>
              </a:spcBef>
              <a:defRPr sz="1100"/>
            </a:lvl2pPr>
            <a:lvl3pPr>
              <a:lnSpc>
                <a:spcPct val="100000"/>
              </a:lnSpc>
              <a:defRPr sz="1100"/>
            </a:lvl3pPr>
            <a:lvl4pPr>
              <a:lnSpc>
                <a:spcPct val="100000"/>
              </a:lnSpc>
              <a:defRPr sz="1100"/>
            </a:lvl4pPr>
            <a:lvl5pPr>
              <a:lnSpc>
                <a:spcPct val="100000"/>
              </a:lnSpc>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2">
            <a:extLst>
              <a:ext uri="{FF2B5EF4-FFF2-40B4-BE49-F238E27FC236}">
                <a16:creationId xmlns:a16="http://schemas.microsoft.com/office/drawing/2014/main" id="{3544A30F-D4EB-D59A-37AC-6229A950B4EE}"/>
              </a:ext>
            </a:extLst>
          </p:cNvPr>
          <p:cNvSpPr>
            <a:spLocks noGrp="1"/>
          </p:cNvSpPr>
          <p:nvPr>
            <p:ph type="body" idx="16" hasCustomPrompt="1"/>
          </p:nvPr>
        </p:nvSpPr>
        <p:spPr>
          <a:xfrm>
            <a:off x="2326433" y="1949410"/>
            <a:ext cx="1800543" cy="1415772"/>
          </a:xfrm>
        </p:spPr>
        <p:txBody>
          <a:bodyPr wrap="square">
            <a:spAutoFit/>
          </a:bodyPr>
          <a:lstStyle>
            <a:lvl1pPr marL="0" indent="0" algn="l">
              <a:lnSpc>
                <a:spcPct val="80000"/>
              </a:lnSpc>
              <a:spcBef>
                <a:spcPts val="0"/>
              </a:spcBef>
              <a:spcAft>
                <a:spcPts val="0"/>
              </a:spcAft>
              <a:buNone/>
              <a:defRPr sz="11500" b="0" kern="100" spc="-50" baseline="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0</a:t>
            </a:r>
          </a:p>
        </p:txBody>
      </p:sp>
      <p:sp>
        <p:nvSpPr>
          <p:cNvPr id="24" name="Content Placeholder 2">
            <a:extLst>
              <a:ext uri="{FF2B5EF4-FFF2-40B4-BE49-F238E27FC236}">
                <a16:creationId xmlns:a16="http://schemas.microsoft.com/office/drawing/2014/main" id="{C604CA07-6A61-6EE7-9AB7-5D1AC3E61585}"/>
              </a:ext>
            </a:extLst>
          </p:cNvPr>
          <p:cNvSpPr>
            <a:spLocks noGrp="1"/>
          </p:cNvSpPr>
          <p:nvPr>
            <p:ph idx="21"/>
          </p:nvPr>
        </p:nvSpPr>
        <p:spPr>
          <a:xfrm>
            <a:off x="2326433" y="3488436"/>
            <a:ext cx="1796733" cy="2443101"/>
          </a:xfrm>
        </p:spPr>
        <p:txBody>
          <a:bodyPr/>
          <a:lstStyle>
            <a:lvl1pPr>
              <a:spcAft>
                <a:spcPts val="1200"/>
              </a:spcAft>
              <a:defRPr sz="1500"/>
            </a:lvl1pPr>
            <a:lvl2pPr>
              <a:lnSpc>
                <a:spcPct val="100000"/>
              </a:lnSpc>
              <a:spcBef>
                <a:spcPts val="300"/>
              </a:spcBef>
              <a:defRPr sz="1100"/>
            </a:lvl2pPr>
            <a:lvl3pPr>
              <a:lnSpc>
                <a:spcPct val="100000"/>
              </a:lnSpc>
              <a:defRPr sz="1100"/>
            </a:lvl3pPr>
            <a:lvl4pPr>
              <a:lnSpc>
                <a:spcPct val="100000"/>
              </a:lnSpc>
              <a:defRPr sz="1100"/>
            </a:lvl4pPr>
            <a:lvl5pPr>
              <a:lnSpc>
                <a:spcPct val="100000"/>
              </a:lnSpc>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ext Placeholder 2">
            <a:extLst>
              <a:ext uri="{FF2B5EF4-FFF2-40B4-BE49-F238E27FC236}">
                <a16:creationId xmlns:a16="http://schemas.microsoft.com/office/drawing/2014/main" id="{CC17F671-8B9C-F9FE-AEDA-9A8FBDDADA36}"/>
              </a:ext>
            </a:extLst>
          </p:cNvPr>
          <p:cNvSpPr>
            <a:spLocks noGrp="1"/>
          </p:cNvSpPr>
          <p:nvPr>
            <p:ph type="body" idx="17" hasCustomPrompt="1"/>
          </p:nvPr>
        </p:nvSpPr>
        <p:spPr>
          <a:xfrm>
            <a:off x="4249006" y="1949410"/>
            <a:ext cx="1800543" cy="1415772"/>
          </a:xfrm>
        </p:spPr>
        <p:txBody>
          <a:bodyPr wrap="square">
            <a:spAutoFit/>
          </a:bodyPr>
          <a:lstStyle>
            <a:lvl1pPr marL="0" indent="0" algn="l">
              <a:lnSpc>
                <a:spcPct val="80000"/>
              </a:lnSpc>
              <a:spcBef>
                <a:spcPts val="0"/>
              </a:spcBef>
              <a:spcAft>
                <a:spcPts val="0"/>
              </a:spcAft>
              <a:buNone/>
              <a:defRPr sz="11500" b="0" kern="100" spc="-50" baseline="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0</a:t>
            </a:r>
          </a:p>
        </p:txBody>
      </p:sp>
      <p:sp>
        <p:nvSpPr>
          <p:cNvPr id="25" name="Content Placeholder 2">
            <a:extLst>
              <a:ext uri="{FF2B5EF4-FFF2-40B4-BE49-F238E27FC236}">
                <a16:creationId xmlns:a16="http://schemas.microsoft.com/office/drawing/2014/main" id="{89B651F7-7166-CE84-83FD-8A58F6870DE8}"/>
              </a:ext>
            </a:extLst>
          </p:cNvPr>
          <p:cNvSpPr>
            <a:spLocks noGrp="1"/>
          </p:cNvSpPr>
          <p:nvPr>
            <p:ph idx="22"/>
          </p:nvPr>
        </p:nvSpPr>
        <p:spPr>
          <a:xfrm>
            <a:off x="4249006" y="3488436"/>
            <a:ext cx="1796733" cy="2443101"/>
          </a:xfrm>
        </p:spPr>
        <p:txBody>
          <a:bodyPr/>
          <a:lstStyle>
            <a:lvl1pPr>
              <a:spcAft>
                <a:spcPts val="1200"/>
              </a:spcAft>
              <a:defRPr sz="1500"/>
            </a:lvl1pPr>
            <a:lvl2pPr>
              <a:lnSpc>
                <a:spcPct val="100000"/>
              </a:lnSpc>
              <a:spcBef>
                <a:spcPts val="300"/>
              </a:spcBef>
              <a:defRPr sz="1100"/>
            </a:lvl2pPr>
            <a:lvl3pPr>
              <a:lnSpc>
                <a:spcPct val="100000"/>
              </a:lnSpc>
              <a:defRPr sz="1100"/>
            </a:lvl3pPr>
            <a:lvl4pPr>
              <a:lnSpc>
                <a:spcPct val="100000"/>
              </a:lnSpc>
              <a:defRPr sz="1100"/>
            </a:lvl4pPr>
            <a:lvl5pPr>
              <a:lnSpc>
                <a:spcPct val="100000"/>
              </a:lnSpc>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Text Placeholder 2">
            <a:extLst>
              <a:ext uri="{FF2B5EF4-FFF2-40B4-BE49-F238E27FC236}">
                <a16:creationId xmlns:a16="http://schemas.microsoft.com/office/drawing/2014/main" id="{ECE30FE5-2A66-1ECD-730E-80C2B769357F}"/>
              </a:ext>
            </a:extLst>
          </p:cNvPr>
          <p:cNvSpPr>
            <a:spLocks noGrp="1"/>
          </p:cNvSpPr>
          <p:nvPr>
            <p:ph type="body" idx="18" hasCustomPrompt="1"/>
          </p:nvPr>
        </p:nvSpPr>
        <p:spPr>
          <a:xfrm>
            <a:off x="6167769" y="1949410"/>
            <a:ext cx="1800543" cy="1415772"/>
          </a:xfrm>
        </p:spPr>
        <p:txBody>
          <a:bodyPr wrap="square">
            <a:spAutoFit/>
          </a:bodyPr>
          <a:lstStyle>
            <a:lvl1pPr marL="0" indent="0" algn="l">
              <a:lnSpc>
                <a:spcPct val="80000"/>
              </a:lnSpc>
              <a:spcBef>
                <a:spcPts val="0"/>
              </a:spcBef>
              <a:spcAft>
                <a:spcPts val="0"/>
              </a:spcAft>
              <a:buNone/>
              <a:defRPr sz="11500" b="0" kern="100" spc="-50" baseline="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0</a:t>
            </a:r>
          </a:p>
        </p:txBody>
      </p:sp>
      <p:sp>
        <p:nvSpPr>
          <p:cNvPr id="26" name="Content Placeholder 2">
            <a:extLst>
              <a:ext uri="{FF2B5EF4-FFF2-40B4-BE49-F238E27FC236}">
                <a16:creationId xmlns:a16="http://schemas.microsoft.com/office/drawing/2014/main" id="{590F1832-1857-55DA-5830-56D2E0B84073}"/>
              </a:ext>
            </a:extLst>
          </p:cNvPr>
          <p:cNvSpPr>
            <a:spLocks noGrp="1"/>
          </p:cNvSpPr>
          <p:nvPr>
            <p:ph idx="23"/>
          </p:nvPr>
        </p:nvSpPr>
        <p:spPr>
          <a:xfrm>
            <a:off x="6167769" y="3488436"/>
            <a:ext cx="1796733" cy="2443101"/>
          </a:xfrm>
        </p:spPr>
        <p:txBody>
          <a:bodyPr/>
          <a:lstStyle>
            <a:lvl1pPr>
              <a:spcAft>
                <a:spcPts val="1200"/>
              </a:spcAft>
              <a:defRPr sz="1500"/>
            </a:lvl1pPr>
            <a:lvl2pPr>
              <a:lnSpc>
                <a:spcPct val="100000"/>
              </a:lnSpc>
              <a:spcBef>
                <a:spcPts val="300"/>
              </a:spcBef>
              <a:defRPr sz="1100"/>
            </a:lvl2pPr>
            <a:lvl3pPr>
              <a:lnSpc>
                <a:spcPct val="100000"/>
              </a:lnSpc>
              <a:defRPr sz="1100"/>
            </a:lvl3pPr>
            <a:lvl4pPr>
              <a:lnSpc>
                <a:spcPct val="100000"/>
              </a:lnSpc>
              <a:defRPr sz="1100"/>
            </a:lvl4pPr>
            <a:lvl5pPr>
              <a:lnSpc>
                <a:spcPct val="100000"/>
              </a:lnSpc>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2">
            <a:extLst>
              <a:ext uri="{FF2B5EF4-FFF2-40B4-BE49-F238E27FC236}">
                <a16:creationId xmlns:a16="http://schemas.microsoft.com/office/drawing/2014/main" id="{067701D3-6751-E230-8414-4D83FACD1903}"/>
              </a:ext>
            </a:extLst>
          </p:cNvPr>
          <p:cNvSpPr>
            <a:spLocks noGrp="1"/>
          </p:cNvSpPr>
          <p:nvPr>
            <p:ph type="body" idx="19" hasCustomPrompt="1"/>
          </p:nvPr>
        </p:nvSpPr>
        <p:spPr>
          <a:xfrm>
            <a:off x="8086532" y="1949410"/>
            <a:ext cx="1800543" cy="1415772"/>
          </a:xfrm>
        </p:spPr>
        <p:txBody>
          <a:bodyPr wrap="square">
            <a:spAutoFit/>
          </a:bodyPr>
          <a:lstStyle>
            <a:lvl1pPr marL="0" indent="0" algn="l">
              <a:lnSpc>
                <a:spcPct val="80000"/>
              </a:lnSpc>
              <a:spcBef>
                <a:spcPts val="0"/>
              </a:spcBef>
              <a:spcAft>
                <a:spcPts val="0"/>
              </a:spcAft>
              <a:buNone/>
              <a:defRPr sz="11500" b="0" kern="100" spc="-50" baseline="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0</a:t>
            </a:r>
          </a:p>
        </p:txBody>
      </p:sp>
      <p:sp>
        <p:nvSpPr>
          <p:cNvPr id="27" name="Content Placeholder 2">
            <a:extLst>
              <a:ext uri="{FF2B5EF4-FFF2-40B4-BE49-F238E27FC236}">
                <a16:creationId xmlns:a16="http://schemas.microsoft.com/office/drawing/2014/main" id="{FD9D2967-C22A-B1DF-008F-37A536CDA2A4}"/>
              </a:ext>
            </a:extLst>
          </p:cNvPr>
          <p:cNvSpPr>
            <a:spLocks noGrp="1"/>
          </p:cNvSpPr>
          <p:nvPr>
            <p:ph idx="24"/>
          </p:nvPr>
        </p:nvSpPr>
        <p:spPr>
          <a:xfrm>
            <a:off x="8086532" y="3488436"/>
            <a:ext cx="1796733" cy="2443101"/>
          </a:xfrm>
        </p:spPr>
        <p:txBody>
          <a:bodyPr/>
          <a:lstStyle>
            <a:lvl1pPr>
              <a:spcAft>
                <a:spcPts val="1200"/>
              </a:spcAft>
              <a:defRPr sz="1500"/>
            </a:lvl1pPr>
            <a:lvl2pPr>
              <a:lnSpc>
                <a:spcPct val="100000"/>
              </a:lnSpc>
              <a:spcBef>
                <a:spcPts val="300"/>
              </a:spcBef>
              <a:defRPr sz="1100"/>
            </a:lvl2pPr>
            <a:lvl3pPr>
              <a:lnSpc>
                <a:spcPct val="100000"/>
              </a:lnSpc>
              <a:defRPr sz="1100"/>
            </a:lvl3pPr>
            <a:lvl4pPr>
              <a:lnSpc>
                <a:spcPct val="100000"/>
              </a:lnSpc>
              <a:defRPr sz="1100"/>
            </a:lvl4pPr>
            <a:lvl5pPr>
              <a:lnSpc>
                <a:spcPct val="100000"/>
              </a:lnSpc>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Text Placeholder 2">
            <a:extLst>
              <a:ext uri="{FF2B5EF4-FFF2-40B4-BE49-F238E27FC236}">
                <a16:creationId xmlns:a16="http://schemas.microsoft.com/office/drawing/2014/main" id="{464E5050-91BD-1F8D-DCE3-AFCCBA5D49FE}"/>
              </a:ext>
            </a:extLst>
          </p:cNvPr>
          <p:cNvSpPr>
            <a:spLocks noGrp="1"/>
          </p:cNvSpPr>
          <p:nvPr>
            <p:ph type="body" idx="20" hasCustomPrompt="1"/>
          </p:nvPr>
        </p:nvSpPr>
        <p:spPr>
          <a:xfrm>
            <a:off x="10005295" y="1949410"/>
            <a:ext cx="1800543" cy="1415772"/>
          </a:xfrm>
        </p:spPr>
        <p:txBody>
          <a:bodyPr wrap="square">
            <a:spAutoFit/>
          </a:bodyPr>
          <a:lstStyle>
            <a:lvl1pPr marL="0" indent="0" algn="l">
              <a:lnSpc>
                <a:spcPct val="80000"/>
              </a:lnSpc>
              <a:spcBef>
                <a:spcPts val="0"/>
              </a:spcBef>
              <a:spcAft>
                <a:spcPts val="0"/>
              </a:spcAft>
              <a:buNone/>
              <a:defRPr sz="11500" b="0" kern="100" spc="-50" baseline="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0</a:t>
            </a:r>
          </a:p>
        </p:txBody>
      </p:sp>
      <p:sp>
        <p:nvSpPr>
          <p:cNvPr id="28" name="Content Placeholder 2">
            <a:extLst>
              <a:ext uri="{FF2B5EF4-FFF2-40B4-BE49-F238E27FC236}">
                <a16:creationId xmlns:a16="http://schemas.microsoft.com/office/drawing/2014/main" id="{50B501A3-4C30-D139-31F2-53CC077019FD}"/>
              </a:ext>
            </a:extLst>
          </p:cNvPr>
          <p:cNvSpPr>
            <a:spLocks noGrp="1"/>
          </p:cNvSpPr>
          <p:nvPr>
            <p:ph idx="25"/>
          </p:nvPr>
        </p:nvSpPr>
        <p:spPr>
          <a:xfrm>
            <a:off x="10005295" y="3488436"/>
            <a:ext cx="1796733" cy="2443101"/>
          </a:xfrm>
        </p:spPr>
        <p:txBody>
          <a:bodyPr/>
          <a:lstStyle>
            <a:lvl1pPr>
              <a:spcAft>
                <a:spcPts val="1200"/>
              </a:spcAft>
              <a:defRPr sz="1500"/>
            </a:lvl1pPr>
            <a:lvl2pPr>
              <a:lnSpc>
                <a:spcPct val="100000"/>
              </a:lnSpc>
              <a:spcBef>
                <a:spcPts val="300"/>
              </a:spcBef>
              <a:defRPr sz="1100"/>
            </a:lvl2pPr>
            <a:lvl3pPr>
              <a:lnSpc>
                <a:spcPct val="100000"/>
              </a:lnSpc>
              <a:defRPr sz="1100"/>
            </a:lvl3pPr>
            <a:lvl4pPr>
              <a:lnSpc>
                <a:spcPct val="100000"/>
              </a:lnSpc>
              <a:defRPr sz="1100"/>
            </a:lvl4pPr>
            <a:lvl5pPr>
              <a:lnSpc>
                <a:spcPct val="100000"/>
              </a:lnSpc>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Footer Placeholder 4">
            <a:extLst>
              <a:ext uri="{FF2B5EF4-FFF2-40B4-BE49-F238E27FC236}">
                <a16:creationId xmlns:a16="http://schemas.microsoft.com/office/drawing/2014/main" id="{7953C0A1-993D-3C98-C331-16749B76A861}"/>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5" name="Slide Number Placeholder 13">
            <a:extLst>
              <a:ext uri="{FF2B5EF4-FFF2-40B4-BE49-F238E27FC236}">
                <a16:creationId xmlns:a16="http://schemas.microsoft.com/office/drawing/2014/main" id="{15441E1C-321B-0C48-3C86-6A2676A09A5F}"/>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1915670516"/>
      </p:ext>
    </p:extLst>
  </p:cSld>
  <p:clrMapOvr>
    <a:masterClrMapping/>
  </p:clrMapOvr>
  <p:extLst>
    <p:ext uri="{DCECCB84-F9BA-43D5-87BE-67443E8EF086}">
      <p15:sldGuideLst xmlns:p15="http://schemas.microsoft.com/office/powerpoint/2012/main"/>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1A1D7-A824-48A0-3E0C-4A7C86CA63AB}"/>
              </a:ext>
            </a:extLst>
          </p:cNvPr>
          <p:cNvSpPr>
            <a:spLocks noGrp="1"/>
          </p:cNvSpPr>
          <p:nvPr>
            <p:ph type="title" hasCustomPrompt="1"/>
          </p:nvPr>
        </p:nvSpPr>
        <p:spPr>
          <a:xfrm>
            <a:off x="401883" y="-300748"/>
            <a:ext cx="5638005" cy="249299"/>
          </a:xfrm>
        </p:spPr>
        <p:txBody>
          <a:bodyPr wrap="square">
            <a:spAutoFit/>
          </a:bodyPr>
          <a:lstStyle>
            <a:lvl1pPr>
              <a:defRPr sz="1800" b="0"/>
            </a:lvl1pPr>
          </a:lstStyle>
          <a:p>
            <a:r>
              <a:rPr lang="en-US" dirty="0"/>
              <a:t>Title for accessibility</a:t>
            </a:r>
          </a:p>
        </p:txBody>
      </p:sp>
      <p:sp>
        <p:nvSpPr>
          <p:cNvPr id="10" name="TextBox 9">
            <a:extLst>
              <a:ext uri="{FF2B5EF4-FFF2-40B4-BE49-F238E27FC236}">
                <a16:creationId xmlns:a16="http://schemas.microsoft.com/office/drawing/2014/main" id="{83340C10-F5A2-1E40-474D-C57EC62F0F33}"/>
              </a:ext>
              <a:ext uri="{C183D7F6-B498-43B3-948B-1728B52AA6E4}">
                <adec:decorative xmlns:adec="http://schemas.microsoft.com/office/drawing/2017/decorative" val="1"/>
              </a:ext>
            </a:extLst>
          </p:cNvPr>
          <p:cNvSpPr txBox="1"/>
          <p:nvPr userDrawn="1"/>
        </p:nvSpPr>
        <p:spPr>
          <a:xfrm>
            <a:off x="6039888" y="593396"/>
            <a:ext cx="941937" cy="622957"/>
          </a:xfrm>
          <a:prstGeom prst="rect">
            <a:avLst/>
          </a:prstGeom>
          <a:noFill/>
        </p:spPr>
        <p:txBody>
          <a:bodyPr wrap="square" lIns="0" tIns="0" rIns="0" bIns="0" rtlCol="0" anchor="t">
            <a:noAutofit/>
          </a:bodyPr>
          <a:lstStyle/>
          <a:p>
            <a:pPr marL="12700" marR="5080" lvl="0" indent="0" defTabSz="914400" eaLnBrk="1" fontAlgn="auto" latinLnBrk="0" hangingPunct="1">
              <a:lnSpc>
                <a:spcPct val="80000"/>
              </a:lnSpc>
              <a:spcAft>
                <a:spcPts val="0"/>
              </a:spcAft>
              <a:buClrTx/>
              <a:buSzTx/>
              <a:buFontTx/>
              <a:buNone/>
              <a:tabLst/>
              <a:defRPr/>
            </a:pPr>
            <a:r>
              <a:rPr kumimoji="0" lang="en-US" sz="13800" b="1" u="none" strike="noStrike" kern="0" cap="none" spc="-105" normalizeH="0" baseline="0" noProof="0" dirty="0">
                <a:ln>
                  <a:noFill/>
                </a:ln>
                <a:solidFill>
                  <a:schemeClr val="accent1"/>
                </a:solidFill>
                <a:effectLst/>
                <a:uLnTx/>
                <a:uFillTx/>
                <a:cs typeface="Arial" panose="020B0604020202020204" pitchFamily="34" charset="0"/>
              </a:rPr>
              <a:t>“</a:t>
            </a:r>
            <a:endParaRPr lang="en-US" sz="6000" b="1" dirty="0">
              <a:solidFill>
                <a:schemeClr val="accent1"/>
              </a:solidFill>
              <a:cs typeface="Arial" panose="020B0604020202020204" pitchFamily="34" charset="0"/>
            </a:endParaRPr>
          </a:p>
        </p:txBody>
      </p:sp>
      <p:sp>
        <p:nvSpPr>
          <p:cNvPr id="3" name="Content Placeholder 2">
            <a:extLst>
              <a:ext uri="{FF2B5EF4-FFF2-40B4-BE49-F238E27FC236}">
                <a16:creationId xmlns:a16="http://schemas.microsoft.com/office/drawing/2014/main" id="{226E3B15-3502-F478-0302-DCABA0B41AD0}"/>
              </a:ext>
            </a:extLst>
          </p:cNvPr>
          <p:cNvSpPr>
            <a:spLocks noGrp="1"/>
          </p:cNvSpPr>
          <p:nvPr>
            <p:ph idx="1"/>
          </p:nvPr>
        </p:nvSpPr>
        <p:spPr>
          <a:xfrm>
            <a:off x="6163135" y="1317530"/>
            <a:ext cx="5668962" cy="3758184"/>
          </a:xfrm>
        </p:spPr>
        <p:txBody>
          <a:bodyPr/>
          <a:lstStyle>
            <a:lvl1pPr>
              <a:lnSpc>
                <a:spcPct val="100000"/>
              </a:lnSpc>
              <a:spcBef>
                <a:spcPts val="900"/>
              </a:spcBef>
              <a:spcAft>
                <a:spcPts val="0"/>
              </a:spcAft>
              <a:defRPr sz="4000" b="0" spc="-50" baseline="0">
                <a:latin typeface="+mj-lt"/>
              </a:defRPr>
            </a:lvl1pPr>
          </a:lstStyle>
          <a:p>
            <a:pPr lvl="0"/>
            <a:r>
              <a:rPr lang="en-US"/>
              <a:t>Click to edit Master text styles</a:t>
            </a:r>
          </a:p>
        </p:txBody>
      </p:sp>
      <p:sp>
        <p:nvSpPr>
          <p:cNvPr id="6" name="Content Placeholder 2">
            <a:extLst>
              <a:ext uri="{FF2B5EF4-FFF2-40B4-BE49-F238E27FC236}">
                <a16:creationId xmlns:a16="http://schemas.microsoft.com/office/drawing/2014/main" id="{FA9DB721-FE7A-8DE5-B433-99C88BFAE50D}"/>
              </a:ext>
            </a:extLst>
          </p:cNvPr>
          <p:cNvSpPr>
            <a:spLocks noGrp="1"/>
          </p:cNvSpPr>
          <p:nvPr>
            <p:ph idx="10"/>
          </p:nvPr>
        </p:nvSpPr>
        <p:spPr>
          <a:xfrm>
            <a:off x="402336" y="4983333"/>
            <a:ext cx="4702359" cy="1014843"/>
          </a:xfrm>
        </p:spPr>
        <p:txBody>
          <a:bodyPr/>
          <a:lstStyle>
            <a:lvl1pPr>
              <a:lnSpc>
                <a:spcPct val="100000"/>
              </a:lnSpc>
              <a:spcBef>
                <a:spcPts val="0"/>
              </a:spcBef>
              <a:spcAft>
                <a:spcPts val="0"/>
              </a:spcAft>
              <a:defRPr sz="1600"/>
            </a:lvl1pPr>
            <a:lvl2pPr>
              <a:lnSpc>
                <a:spcPct val="100000"/>
              </a:lnSpc>
              <a:spcBef>
                <a:spcPts val="0"/>
              </a:spcBef>
              <a:spcAft>
                <a:spcPts val="0"/>
              </a:spcAft>
              <a:defRPr sz="1600">
                <a:latin typeface="+mj-lt"/>
              </a:defRPr>
            </a:lvl2pPr>
            <a:lvl3pPr marL="0" indent="0">
              <a:buNone/>
              <a:defRPr/>
            </a:lvl3pPr>
          </a:lstStyle>
          <a:p>
            <a:pPr lvl="0"/>
            <a:r>
              <a:rPr lang="en-US"/>
              <a:t>Click to edit Master text styles</a:t>
            </a:r>
          </a:p>
          <a:p>
            <a:pPr lvl="1"/>
            <a:r>
              <a:rPr lang="en-US"/>
              <a:t>Second level</a:t>
            </a:r>
          </a:p>
        </p:txBody>
      </p:sp>
      <p:sp>
        <p:nvSpPr>
          <p:cNvPr id="7" name="Footer Placeholder 4">
            <a:extLst>
              <a:ext uri="{FF2B5EF4-FFF2-40B4-BE49-F238E27FC236}">
                <a16:creationId xmlns:a16="http://schemas.microsoft.com/office/drawing/2014/main" id="{D2B9EA5E-E423-D219-6037-CCB61AE3B50F}"/>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8" name="Slide Number Placeholder 13">
            <a:extLst>
              <a:ext uri="{FF2B5EF4-FFF2-40B4-BE49-F238E27FC236}">
                <a16:creationId xmlns:a16="http://schemas.microsoft.com/office/drawing/2014/main" id="{C901CE32-26BB-268E-2590-66DB5ADDFD98}"/>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41801538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Quote with Imag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1A1D7-A824-48A0-3E0C-4A7C86CA63AB}"/>
              </a:ext>
            </a:extLst>
          </p:cNvPr>
          <p:cNvSpPr>
            <a:spLocks noGrp="1"/>
          </p:cNvSpPr>
          <p:nvPr>
            <p:ph type="title" hasCustomPrompt="1"/>
          </p:nvPr>
        </p:nvSpPr>
        <p:spPr>
          <a:xfrm>
            <a:off x="396516" y="-300748"/>
            <a:ext cx="5647097" cy="249299"/>
          </a:xfrm>
        </p:spPr>
        <p:txBody>
          <a:bodyPr wrap="square">
            <a:spAutoFit/>
          </a:bodyPr>
          <a:lstStyle>
            <a:lvl1pPr>
              <a:defRPr sz="1800" b="0"/>
            </a:lvl1pPr>
          </a:lstStyle>
          <a:p>
            <a:r>
              <a:rPr lang="en-US" dirty="0"/>
              <a:t>Title for accessibility</a:t>
            </a:r>
          </a:p>
        </p:txBody>
      </p:sp>
      <p:sp>
        <p:nvSpPr>
          <p:cNvPr id="25" name="TextBox 24">
            <a:extLst>
              <a:ext uri="{FF2B5EF4-FFF2-40B4-BE49-F238E27FC236}">
                <a16:creationId xmlns:a16="http://schemas.microsoft.com/office/drawing/2014/main" id="{554BAF2E-BAB1-C03F-41A7-B26DABB21BF6}"/>
              </a:ext>
              <a:ext uri="{C183D7F6-B498-43B3-948B-1728B52AA6E4}">
                <adec:decorative xmlns:adec="http://schemas.microsoft.com/office/drawing/2017/decorative" val="1"/>
              </a:ext>
            </a:extLst>
          </p:cNvPr>
          <p:cNvSpPr txBox="1"/>
          <p:nvPr userDrawn="1"/>
        </p:nvSpPr>
        <p:spPr>
          <a:xfrm>
            <a:off x="272991" y="2732672"/>
            <a:ext cx="941937" cy="622957"/>
          </a:xfrm>
          <a:prstGeom prst="rect">
            <a:avLst/>
          </a:prstGeom>
          <a:noFill/>
        </p:spPr>
        <p:txBody>
          <a:bodyPr wrap="square" lIns="0" tIns="0" rIns="0" bIns="0" rtlCol="0" anchor="t">
            <a:noAutofit/>
          </a:bodyPr>
          <a:lstStyle/>
          <a:p>
            <a:pPr marL="12700" marR="5080" lvl="0" indent="0" defTabSz="914400" eaLnBrk="1" fontAlgn="auto" latinLnBrk="0" hangingPunct="1">
              <a:lnSpc>
                <a:spcPct val="80000"/>
              </a:lnSpc>
              <a:spcAft>
                <a:spcPts val="0"/>
              </a:spcAft>
              <a:buClrTx/>
              <a:buSzTx/>
              <a:buFontTx/>
              <a:buNone/>
              <a:tabLst/>
              <a:defRPr/>
            </a:pPr>
            <a:r>
              <a:rPr kumimoji="0" lang="en-US" sz="13800" b="1" u="none" strike="noStrike" kern="0" cap="none" spc="-105" normalizeH="0" baseline="0" noProof="0" dirty="0">
                <a:ln>
                  <a:noFill/>
                </a:ln>
                <a:solidFill>
                  <a:schemeClr val="accent1"/>
                </a:solidFill>
                <a:effectLst/>
                <a:uLnTx/>
                <a:uFillTx/>
                <a:cs typeface="Arial" panose="020B0604020202020204" pitchFamily="34" charset="0"/>
              </a:rPr>
              <a:t>“</a:t>
            </a:r>
            <a:endParaRPr lang="en-US" sz="6000" b="1" dirty="0">
              <a:solidFill>
                <a:schemeClr val="accent1"/>
              </a:solidFill>
              <a:cs typeface="Arial" panose="020B0604020202020204" pitchFamily="34" charset="0"/>
            </a:endParaRPr>
          </a:p>
        </p:txBody>
      </p:sp>
      <p:sp>
        <p:nvSpPr>
          <p:cNvPr id="3" name="Content Placeholder 2">
            <a:extLst>
              <a:ext uri="{FF2B5EF4-FFF2-40B4-BE49-F238E27FC236}">
                <a16:creationId xmlns:a16="http://schemas.microsoft.com/office/drawing/2014/main" id="{226E3B15-3502-F478-0302-DCABA0B41AD0}"/>
              </a:ext>
            </a:extLst>
          </p:cNvPr>
          <p:cNvSpPr>
            <a:spLocks noGrp="1"/>
          </p:cNvSpPr>
          <p:nvPr>
            <p:ph idx="1"/>
          </p:nvPr>
        </p:nvSpPr>
        <p:spPr>
          <a:xfrm>
            <a:off x="402336" y="3485571"/>
            <a:ext cx="5498502" cy="2503272"/>
          </a:xfrm>
        </p:spPr>
        <p:txBody>
          <a:bodyPr/>
          <a:lstStyle>
            <a:lvl1pPr>
              <a:lnSpc>
                <a:spcPct val="100000"/>
              </a:lnSpc>
              <a:spcBef>
                <a:spcPts val="900"/>
              </a:spcBef>
              <a:spcAft>
                <a:spcPts val="0"/>
              </a:spcAft>
              <a:defRPr sz="3200" b="0" spc="-50" baseline="0">
                <a:latin typeface="+mj-lt"/>
              </a:defRPr>
            </a:lvl1pPr>
          </a:lstStyle>
          <a:p>
            <a:pPr lvl="0"/>
            <a:r>
              <a:rPr lang="en-US"/>
              <a:t>Click to edit Master text styles</a:t>
            </a:r>
          </a:p>
        </p:txBody>
      </p:sp>
      <p:sp>
        <p:nvSpPr>
          <p:cNvPr id="9" name="Picture Placeholder 14">
            <a:extLst>
              <a:ext uri="{FF2B5EF4-FFF2-40B4-BE49-F238E27FC236}">
                <a16:creationId xmlns:a16="http://schemas.microsoft.com/office/drawing/2014/main" id="{60655EE7-5FC0-8DDF-88F0-21ECCBD7D31D}"/>
              </a:ext>
              <a:ext uri="{C183D7F6-B498-43B3-948B-1728B52AA6E4}">
                <adec:decorative xmlns:adec="http://schemas.microsoft.com/office/drawing/2017/decorative" val="1"/>
              </a:ext>
            </a:extLst>
          </p:cNvPr>
          <p:cNvSpPr>
            <a:spLocks noGrp="1"/>
          </p:cNvSpPr>
          <p:nvPr>
            <p:ph type="pic" sz="quarter" idx="11" hasCustomPrompt="1"/>
          </p:nvPr>
        </p:nvSpPr>
        <p:spPr>
          <a:xfrm>
            <a:off x="6150276" y="393871"/>
            <a:ext cx="5660724" cy="4544842"/>
          </a:xfrm>
          <a:custGeom>
            <a:avLst/>
            <a:gdLst>
              <a:gd name="connsiteX0" fmla="*/ 0 w 5660724"/>
              <a:gd name="connsiteY0" fmla="*/ 0 h 4544842"/>
              <a:gd name="connsiteX1" fmla="*/ 5660724 w 5660724"/>
              <a:gd name="connsiteY1" fmla="*/ 0 h 4544842"/>
              <a:gd name="connsiteX2" fmla="*/ 5660724 w 5660724"/>
              <a:gd name="connsiteY2" fmla="*/ 4544842 h 4544842"/>
              <a:gd name="connsiteX3" fmla="*/ 0 w 5660724"/>
              <a:gd name="connsiteY3" fmla="*/ 4544842 h 4544842"/>
              <a:gd name="connsiteX4" fmla="*/ 0 w 5660724"/>
              <a:gd name="connsiteY4" fmla="*/ 0 h 4544842"/>
              <a:gd name="connsiteX0" fmla="*/ 0 w 5660724"/>
              <a:gd name="connsiteY0" fmla="*/ 0 h 4544842"/>
              <a:gd name="connsiteX1" fmla="*/ 5660724 w 5660724"/>
              <a:gd name="connsiteY1" fmla="*/ 0 h 4544842"/>
              <a:gd name="connsiteX2" fmla="*/ 5660724 w 5660724"/>
              <a:gd name="connsiteY2" fmla="*/ 4544842 h 4544842"/>
              <a:gd name="connsiteX3" fmla="*/ 2056464 w 5660724"/>
              <a:gd name="connsiteY3" fmla="*/ 4536269 h 4544842"/>
              <a:gd name="connsiteX4" fmla="*/ 0 w 5660724"/>
              <a:gd name="connsiteY4" fmla="*/ 4544842 h 4544842"/>
              <a:gd name="connsiteX5" fmla="*/ 0 w 5660724"/>
              <a:gd name="connsiteY5" fmla="*/ 0 h 4544842"/>
              <a:gd name="connsiteX0" fmla="*/ 0 w 5660724"/>
              <a:gd name="connsiteY0" fmla="*/ 0 h 4544842"/>
              <a:gd name="connsiteX1" fmla="*/ 5660724 w 5660724"/>
              <a:gd name="connsiteY1" fmla="*/ 0 h 4544842"/>
              <a:gd name="connsiteX2" fmla="*/ 5660724 w 5660724"/>
              <a:gd name="connsiteY2" fmla="*/ 4544842 h 4544842"/>
              <a:gd name="connsiteX3" fmla="*/ 2643204 w 5660724"/>
              <a:gd name="connsiteY3" fmla="*/ 4521029 h 4544842"/>
              <a:gd name="connsiteX4" fmla="*/ 2056464 w 5660724"/>
              <a:gd name="connsiteY4" fmla="*/ 4536269 h 4544842"/>
              <a:gd name="connsiteX5" fmla="*/ 0 w 5660724"/>
              <a:gd name="connsiteY5" fmla="*/ 4544842 h 4544842"/>
              <a:gd name="connsiteX6" fmla="*/ 0 w 5660724"/>
              <a:gd name="connsiteY6" fmla="*/ 0 h 4544842"/>
              <a:gd name="connsiteX0" fmla="*/ 0 w 5660724"/>
              <a:gd name="connsiteY0" fmla="*/ 0 h 4544842"/>
              <a:gd name="connsiteX1" fmla="*/ 5660724 w 5660724"/>
              <a:gd name="connsiteY1" fmla="*/ 0 h 4544842"/>
              <a:gd name="connsiteX2" fmla="*/ 5660724 w 5660724"/>
              <a:gd name="connsiteY2" fmla="*/ 4544842 h 4544842"/>
              <a:gd name="connsiteX3" fmla="*/ 2231724 w 5660724"/>
              <a:gd name="connsiteY3" fmla="*/ 4071449 h 4544842"/>
              <a:gd name="connsiteX4" fmla="*/ 2056464 w 5660724"/>
              <a:gd name="connsiteY4" fmla="*/ 4536269 h 4544842"/>
              <a:gd name="connsiteX5" fmla="*/ 0 w 5660724"/>
              <a:gd name="connsiteY5" fmla="*/ 4544842 h 4544842"/>
              <a:gd name="connsiteX6" fmla="*/ 0 w 5660724"/>
              <a:gd name="connsiteY6" fmla="*/ 0 h 4544842"/>
              <a:gd name="connsiteX0" fmla="*/ 0 w 5660724"/>
              <a:gd name="connsiteY0" fmla="*/ 0 h 4544842"/>
              <a:gd name="connsiteX1" fmla="*/ 5660724 w 5660724"/>
              <a:gd name="connsiteY1" fmla="*/ 0 h 4544842"/>
              <a:gd name="connsiteX2" fmla="*/ 5660724 w 5660724"/>
              <a:gd name="connsiteY2" fmla="*/ 4544842 h 4544842"/>
              <a:gd name="connsiteX3" fmla="*/ 2925144 w 5660724"/>
              <a:gd name="connsiteY3" fmla="*/ 3781889 h 4544842"/>
              <a:gd name="connsiteX4" fmla="*/ 2056464 w 5660724"/>
              <a:gd name="connsiteY4" fmla="*/ 4536269 h 4544842"/>
              <a:gd name="connsiteX5" fmla="*/ 0 w 5660724"/>
              <a:gd name="connsiteY5" fmla="*/ 4544842 h 4544842"/>
              <a:gd name="connsiteX6" fmla="*/ 0 w 5660724"/>
              <a:gd name="connsiteY6" fmla="*/ 0 h 4544842"/>
              <a:gd name="connsiteX0" fmla="*/ 0 w 5660724"/>
              <a:gd name="connsiteY0" fmla="*/ 0 h 4544842"/>
              <a:gd name="connsiteX1" fmla="*/ 5660724 w 5660724"/>
              <a:gd name="connsiteY1" fmla="*/ 0 h 4544842"/>
              <a:gd name="connsiteX2" fmla="*/ 5660724 w 5660724"/>
              <a:gd name="connsiteY2" fmla="*/ 4544842 h 4544842"/>
              <a:gd name="connsiteX3" fmla="*/ 2909904 w 5660724"/>
              <a:gd name="connsiteY3" fmla="*/ 4109549 h 4544842"/>
              <a:gd name="connsiteX4" fmla="*/ 2056464 w 5660724"/>
              <a:gd name="connsiteY4" fmla="*/ 4536269 h 4544842"/>
              <a:gd name="connsiteX5" fmla="*/ 0 w 5660724"/>
              <a:gd name="connsiteY5" fmla="*/ 4544842 h 4544842"/>
              <a:gd name="connsiteX6" fmla="*/ 0 w 5660724"/>
              <a:gd name="connsiteY6" fmla="*/ 0 h 4544842"/>
              <a:gd name="connsiteX0" fmla="*/ 0 w 5660724"/>
              <a:gd name="connsiteY0" fmla="*/ 0 h 4544842"/>
              <a:gd name="connsiteX1" fmla="*/ 5660724 w 5660724"/>
              <a:gd name="connsiteY1" fmla="*/ 0 h 4544842"/>
              <a:gd name="connsiteX2" fmla="*/ 5660724 w 5660724"/>
              <a:gd name="connsiteY2" fmla="*/ 4544842 h 4544842"/>
              <a:gd name="connsiteX3" fmla="*/ 2909904 w 5660724"/>
              <a:gd name="connsiteY3" fmla="*/ 4109549 h 4544842"/>
              <a:gd name="connsiteX4" fmla="*/ 2612724 w 5660724"/>
              <a:gd name="connsiteY4" fmla="*/ 4528649 h 4544842"/>
              <a:gd name="connsiteX5" fmla="*/ 0 w 5660724"/>
              <a:gd name="connsiteY5" fmla="*/ 4544842 h 4544842"/>
              <a:gd name="connsiteX6" fmla="*/ 0 w 5660724"/>
              <a:gd name="connsiteY6" fmla="*/ 0 h 4544842"/>
              <a:gd name="connsiteX0" fmla="*/ 0 w 5660724"/>
              <a:gd name="connsiteY0" fmla="*/ 0 h 4544842"/>
              <a:gd name="connsiteX1" fmla="*/ 5660724 w 5660724"/>
              <a:gd name="connsiteY1" fmla="*/ 0 h 4544842"/>
              <a:gd name="connsiteX2" fmla="*/ 5660724 w 5660724"/>
              <a:gd name="connsiteY2" fmla="*/ 4544842 h 4544842"/>
              <a:gd name="connsiteX3" fmla="*/ 2909904 w 5660724"/>
              <a:gd name="connsiteY3" fmla="*/ 4109549 h 4544842"/>
              <a:gd name="connsiteX4" fmla="*/ 2534143 w 5660724"/>
              <a:gd name="connsiteY4" fmla="*/ 4442924 h 4544842"/>
              <a:gd name="connsiteX5" fmla="*/ 0 w 5660724"/>
              <a:gd name="connsiteY5" fmla="*/ 4544842 h 4544842"/>
              <a:gd name="connsiteX6" fmla="*/ 0 w 5660724"/>
              <a:gd name="connsiteY6" fmla="*/ 0 h 4544842"/>
              <a:gd name="connsiteX0" fmla="*/ 0 w 5660724"/>
              <a:gd name="connsiteY0" fmla="*/ 0 h 4544842"/>
              <a:gd name="connsiteX1" fmla="*/ 5660724 w 5660724"/>
              <a:gd name="connsiteY1" fmla="*/ 0 h 4544842"/>
              <a:gd name="connsiteX2" fmla="*/ 5660724 w 5660724"/>
              <a:gd name="connsiteY2" fmla="*/ 4544842 h 4544842"/>
              <a:gd name="connsiteX3" fmla="*/ 2909904 w 5660724"/>
              <a:gd name="connsiteY3" fmla="*/ 4109549 h 4544842"/>
              <a:gd name="connsiteX4" fmla="*/ 2593674 w 5660724"/>
              <a:gd name="connsiteY4" fmla="*/ 4535793 h 4544842"/>
              <a:gd name="connsiteX5" fmla="*/ 0 w 5660724"/>
              <a:gd name="connsiteY5" fmla="*/ 4544842 h 4544842"/>
              <a:gd name="connsiteX6" fmla="*/ 0 w 5660724"/>
              <a:gd name="connsiteY6" fmla="*/ 0 h 4544842"/>
              <a:gd name="connsiteX0" fmla="*/ 0 w 5660724"/>
              <a:gd name="connsiteY0" fmla="*/ 0 h 4544842"/>
              <a:gd name="connsiteX1" fmla="*/ 5660724 w 5660724"/>
              <a:gd name="connsiteY1" fmla="*/ 0 h 4544842"/>
              <a:gd name="connsiteX2" fmla="*/ 5660724 w 5660724"/>
              <a:gd name="connsiteY2" fmla="*/ 4544842 h 4544842"/>
              <a:gd name="connsiteX3" fmla="*/ 2771791 w 5660724"/>
              <a:gd name="connsiteY3" fmla="*/ 3971436 h 4544842"/>
              <a:gd name="connsiteX4" fmla="*/ 2593674 w 5660724"/>
              <a:gd name="connsiteY4" fmla="*/ 4535793 h 4544842"/>
              <a:gd name="connsiteX5" fmla="*/ 0 w 5660724"/>
              <a:gd name="connsiteY5" fmla="*/ 4544842 h 4544842"/>
              <a:gd name="connsiteX6" fmla="*/ 0 w 5660724"/>
              <a:gd name="connsiteY6" fmla="*/ 0 h 4544842"/>
              <a:gd name="connsiteX0" fmla="*/ 0 w 5660724"/>
              <a:gd name="connsiteY0" fmla="*/ 0 h 4544842"/>
              <a:gd name="connsiteX1" fmla="*/ 5660724 w 5660724"/>
              <a:gd name="connsiteY1" fmla="*/ 0 h 4544842"/>
              <a:gd name="connsiteX2" fmla="*/ 5660724 w 5660724"/>
              <a:gd name="connsiteY2" fmla="*/ 4544842 h 4544842"/>
              <a:gd name="connsiteX3" fmla="*/ 2874185 w 5660724"/>
              <a:gd name="connsiteY3" fmla="*/ 4114311 h 4544842"/>
              <a:gd name="connsiteX4" fmla="*/ 2593674 w 5660724"/>
              <a:gd name="connsiteY4" fmla="*/ 4535793 h 4544842"/>
              <a:gd name="connsiteX5" fmla="*/ 0 w 5660724"/>
              <a:gd name="connsiteY5" fmla="*/ 4544842 h 4544842"/>
              <a:gd name="connsiteX6" fmla="*/ 0 w 5660724"/>
              <a:gd name="connsiteY6" fmla="*/ 0 h 4544842"/>
              <a:gd name="connsiteX0" fmla="*/ 0 w 5660724"/>
              <a:gd name="connsiteY0" fmla="*/ 0 h 4544842"/>
              <a:gd name="connsiteX1" fmla="*/ 5660724 w 5660724"/>
              <a:gd name="connsiteY1" fmla="*/ 0 h 4544842"/>
              <a:gd name="connsiteX2" fmla="*/ 5660724 w 5660724"/>
              <a:gd name="connsiteY2" fmla="*/ 4113836 h 4544842"/>
              <a:gd name="connsiteX3" fmla="*/ 2874185 w 5660724"/>
              <a:gd name="connsiteY3" fmla="*/ 4114311 h 4544842"/>
              <a:gd name="connsiteX4" fmla="*/ 2593674 w 5660724"/>
              <a:gd name="connsiteY4" fmla="*/ 4535793 h 4544842"/>
              <a:gd name="connsiteX5" fmla="*/ 0 w 5660724"/>
              <a:gd name="connsiteY5" fmla="*/ 4544842 h 4544842"/>
              <a:gd name="connsiteX6" fmla="*/ 0 w 5660724"/>
              <a:gd name="connsiteY6" fmla="*/ 0 h 4544842"/>
              <a:gd name="connsiteX0" fmla="*/ 0 w 5672631"/>
              <a:gd name="connsiteY0" fmla="*/ 0 h 4544842"/>
              <a:gd name="connsiteX1" fmla="*/ 5660724 w 5672631"/>
              <a:gd name="connsiteY1" fmla="*/ 0 h 4544842"/>
              <a:gd name="connsiteX2" fmla="*/ 5672631 w 5672631"/>
              <a:gd name="connsiteY2" fmla="*/ 4054305 h 4544842"/>
              <a:gd name="connsiteX3" fmla="*/ 2874185 w 5672631"/>
              <a:gd name="connsiteY3" fmla="*/ 4114311 h 4544842"/>
              <a:gd name="connsiteX4" fmla="*/ 2593674 w 5672631"/>
              <a:gd name="connsiteY4" fmla="*/ 4535793 h 4544842"/>
              <a:gd name="connsiteX5" fmla="*/ 0 w 5672631"/>
              <a:gd name="connsiteY5" fmla="*/ 4544842 h 4544842"/>
              <a:gd name="connsiteX6" fmla="*/ 0 w 5672631"/>
              <a:gd name="connsiteY6" fmla="*/ 0 h 4544842"/>
              <a:gd name="connsiteX0" fmla="*/ 0 w 5660724"/>
              <a:gd name="connsiteY0" fmla="*/ 0 h 4544842"/>
              <a:gd name="connsiteX1" fmla="*/ 5660724 w 5660724"/>
              <a:gd name="connsiteY1" fmla="*/ 0 h 4544842"/>
              <a:gd name="connsiteX2" fmla="*/ 5655963 w 5660724"/>
              <a:gd name="connsiteY2" fmla="*/ 4120980 h 4544842"/>
              <a:gd name="connsiteX3" fmla="*/ 2874185 w 5660724"/>
              <a:gd name="connsiteY3" fmla="*/ 4114311 h 4544842"/>
              <a:gd name="connsiteX4" fmla="*/ 2593674 w 5660724"/>
              <a:gd name="connsiteY4" fmla="*/ 4535793 h 4544842"/>
              <a:gd name="connsiteX5" fmla="*/ 0 w 5660724"/>
              <a:gd name="connsiteY5" fmla="*/ 4544842 h 4544842"/>
              <a:gd name="connsiteX6" fmla="*/ 0 w 5660724"/>
              <a:gd name="connsiteY6" fmla="*/ 0 h 4544842"/>
              <a:gd name="connsiteX0" fmla="*/ 0 w 5660724"/>
              <a:gd name="connsiteY0" fmla="*/ 0 h 4544842"/>
              <a:gd name="connsiteX1" fmla="*/ 5660724 w 5660724"/>
              <a:gd name="connsiteY1" fmla="*/ 0 h 4544842"/>
              <a:gd name="connsiteX2" fmla="*/ 5655963 w 5660724"/>
              <a:gd name="connsiteY2" fmla="*/ 4120980 h 4544842"/>
              <a:gd name="connsiteX3" fmla="*/ 2874185 w 5660724"/>
              <a:gd name="connsiteY3" fmla="*/ 4121455 h 4544842"/>
              <a:gd name="connsiteX4" fmla="*/ 2593674 w 5660724"/>
              <a:gd name="connsiteY4" fmla="*/ 4535793 h 4544842"/>
              <a:gd name="connsiteX5" fmla="*/ 0 w 5660724"/>
              <a:gd name="connsiteY5" fmla="*/ 4544842 h 4544842"/>
              <a:gd name="connsiteX6" fmla="*/ 0 w 5660724"/>
              <a:gd name="connsiteY6" fmla="*/ 0 h 4544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60724" h="4544842">
                <a:moveTo>
                  <a:pt x="0" y="0"/>
                </a:moveTo>
                <a:lnTo>
                  <a:pt x="5660724" y="0"/>
                </a:lnTo>
                <a:lnTo>
                  <a:pt x="5655963" y="4120980"/>
                </a:lnTo>
                <a:lnTo>
                  <a:pt x="2874185" y="4121455"/>
                </a:lnTo>
                <a:lnTo>
                  <a:pt x="2593674" y="4535793"/>
                </a:lnTo>
                <a:lnTo>
                  <a:pt x="0" y="4544842"/>
                </a:lnTo>
                <a:lnTo>
                  <a:pt x="0" y="0"/>
                </a:lnTo>
                <a:close/>
              </a:path>
            </a:pathLst>
          </a:custGeom>
          <a:solidFill>
            <a:schemeClr val="bg2"/>
          </a:solidFill>
        </p:spPr>
        <p:txBody>
          <a:bodyPr tIns="1280160"/>
          <a:lstStyle>
            <a:lvl1pPr algn="ctr">
              <a:defRPr b="0" i="0"/>
            </a:lvl1pPr>
          </a:lstStyle>
          <a:p>
            <a:r>
              <a:rPr lang="en-US" dirty="0"/>
              <a:t>Click icon to add picture—do</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not</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scale</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or</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stretch</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this</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photo</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placeholder</a:t>
            </a:r>
          </a:p>
        </p:txBody>
      </p:sp>
      <p:sp>
        <p:nvSpPr>
          <p:cNvPr id="6" name="Content Placeholder 2">
            <a:extLst>
              <a:ext uri="{FF2B5EF4-FFF2-40B4-BE49-F238E27FC236}">
                <a16:creationId xmlns:a16="http://schemas.microsoft.com/office/drawing/2014/main" id="{FA9DB721-FE7A-8DE5-B433-99C88BFAE50D}"/>
              </a:ext>
            </a:extLst>
          </p:cNvPr>
          <p:cNvSpPr>
            <a:spLocks noGrp="1"/>
          </p:cNvSpPr>
          <p:nvPr>
            <p:ph idx="10"/>
          </p:nvPr>
        </p:nvSpPr>
        <p:spPr>
          <a:xfrm>
            <a:off x="6150276" y="4987818"/>
            <a:ext cx="5660724" cy="730266"/>
          </a:xfrm>
        </p:spPr>
        <p:txBody>
          <a:bodyPr/>
          <a:lstStyle>
            <a:lvl1pPr>
              <a:lnSpc>
                <a:spcPct val="100000"/>
              </a:lnSpc>
              <a:spcBef>
                <a:spcPts val="100"/>
              </a:spcBef>
              <a:spcAft>
                <a:spcPts val="0"/>
              </a:spcAft>
              <a:defRPr sz="1600"/>
            </a:lvl1pPr>
            <a:lvl2pPr>
              <a:lnSpc>
                <a:spcPct val="100000"/>
              </a:lnSpc>
              <a:spcBef>
                <a:spcPts val="100"/>
              </a:spcBef>
              <a:spcAft>
                <a:spcPts val="0"/>
              </a:spcAft>
              <a:defRPr sz="1600">
                <a:latin typeface="+mj-lt"/>
              </a:defRPr>
            </a:lvl2pPr>
            <a:lvl3pPr marL="0" indent="0">
              <a:buNone/>
              <a:defRPr/>
            </a:lvl3pPr>
          </a:lstStyle>
          <a:p>
            <a:pPr lvl="0"/>
            <a:r>
              <a:rPr lang="en-US"/>
              <a:t>Click to edit Master text styles</a:t>
            </a:r>
          </a:p>
          <a:p>
            <a:pPr lvl="1"/>
            <a:r>
              <a:rPr lang="en-US"/>
              <a:t>Second level</a:t>
            </a:r>
          </a:p>
        </p:txBody>
      </p:sp>
      <p:sp>
        <p:nvSpPr>
          <p:cNvPr id="7" name="Footer Placeholder 4">
            <a:extLst>
              <a:ext uri="{FF2B5EF4-FFF2-40B4-BE49-F238E27FC236}">
                <a16:creationId xmlns:a16="http://schemas.microsoft.com/office/drawing/2014/main" id="{AE32291E-24B4-2FB8-4B35-A439686DB956}"/>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8" name="Slide Number Placeholder 13">
            <a:extLst>
              <a:ext uri="{FF2B5EF4-FFF2-40B4-BE49-F238E27FC236}">
                <a16:creationId xmlns:a16="http://schemas.microsoft.com/office/drawing/2014/main" id="{61A378F0-4CD0-C4E0-D2F7-5959B577E15B}"/>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17203150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Quote with Image Gray">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1A1D7-A824-48A0-3E0C-4A7C86CA63AB}"/>
              </a:ext>
            </a:extLst>
          </p:cNvPr>
          <p:cNvSpPr>
            <a:spLocks noGrp="1"/>
          </p:cNvSpPr>
          <p:nvPr>
            <p:ph type="title" hasCustomPrompt="1"/>
          </p:nvPr>
        </p:nvSpPr>
        <p:spPr>
          <a:xfrm>
            <a:off x="396516" y="-300748"/>
            <a:ext cx="5647097" cy="249299"/>
          </a:xfrm>
        </p:spPr>
        <p:txBody>
          <a:bodyPr wrap="square">
            <a:spAutoFit/>
          </a:bodyPr>
          <a:lstStyle>
            <a:lvl1pPr>
              <a:defRPr sz="1800" b="0"/>
            </a:lvl1pPr>
          </a:lstStyle>
          <a:p>
            <a:r>
              <a:rPr lang="en-US" dirty="0"/>
              <a:t>Title for accessibility</a:t>
            </a:r>
          </a:p>
        </p:txBody>
      </p:sp>
      <p:sp>
        <p:nvSpPr>
          <p:cNvPr id="25" name="TextBox 24">
            <a:extLst>
              <a:ext uri="{FF2B5EF4-FFF2-40B4-BE49-F238E27FC236}">
                <a16:creationId xmlns:a16="http://schemas.microsoft.com/office/drawing/2014/main" id="{554BAF2E-BAB1-C03F-41A7-B26DABB21BF6}"/>
              </a:ext>
              <a:ext uri="{C183D7F6-B498-43B3-948B-1728B52AA6E4}">
                <adec:decorative xmlns:adec="http://schemas.microsoft.com/office/drawing/2017/decorative" val="1"/>
              </a:ext>
            </a:extLst>
          </p:cNvPr>
          <p:cNvSpPr txBox="1"/>
          <p:nvPr userDrawn="1"/>
        </p:nvSpPr>
        <p:spPr>
          <a:xfrm>
            <a:off x="272991" y="2732672"/>
            <a:ext cx="941937" cy="622957"/>
          </a:xfrm>
          <a:prstGeom prst="rect">
            <a:avLst/>
          </a:prstGeom>
          <a:noFill/>
        </p:spPr>
        <p:txBody>
          <a:bodyPr wrap="square" lIns="0" tIns="0" rIns="0" bIns="0" rtlCol="0" anchor="t">
            <a:noAutofit/>
          </a:bodyPr>
          <a:lstStyle/>
          <a:p>
            <a:pPr marL="12700" marR="5080" lvl="0" indent="0" defTabSz="914400" eaLnBrk="1" fontAlgn="auto" latinLnBrk="0" hangingPunct="1">
              <a:lnSpc>
                <a:spcPct val="80000"/>
              </a:lnSpc>
              <a:spcAft>
                <a:spcPts val="0"/>
              </a:spcAft>
              <a:buClrTx/>
              <a:buSzTx/>
              <a:buFontTx/>
              <a:buNone/>
              <a:tabLst/>
              <a:defRPr/>
            </a:pPr>
            <a:r>
              <a:rPr kumimoji="0" lang="en-US" sz="13800" b="1" u="none" strike="noStrike" kern="0" cap="none" spc="-105" normalizeH="0" baseline="0" noProof="0" dirty="0">
                <a:ln>
                  <a:noFill/>
                </a:ln>
                <a:solidFill>
                  <a:schemeClr val="accent1"/>
                </a:solidFill>
                <a:effectLst/>
                <a:uLnTx/>
                <a:uFillTx/>
                <a:cs typeface="Arial" panose="020B0604020202020204" pitchFamily="34" charset="0"/>
              </a:rPr>
              <a:t>“</a:t>
            </a:r>
            <a:endParaRPr lang="en-US" sz="6000" b="1" dirty="0">
              <a:solidFill>
                <a:schemeClr val="accent1"/>
              </a:solidFill>
              <a:cs typeface="Arial" panose="020B0604020202020204" pitchFamily="34" charset="0"/>
            </a:endParaRPr>
          </a:p>
        </p:txBody>
      </p:sp>
      <p:sp>
        <p:nvSpPr>
          <p:cNvPr id="3" name="Content Placeholder 2">
            <a:extLst>
              <a:ext uri="{FF2B5EF4-FFF2-40B4-BE49-F238E27FC236}">
                <a16:creationId xmlns:a16="http://schemas.microsoft.com/office/drawing/2014/main" id="{226E3B15-3502-F478-0302-DCABA0B41AD0}"/>
              </a:ext>
            </a:extLst>
          </p:cNvPr>
          <p:cNvSpPr>
            <a:spLocks noGrp="1"/>
          </p:cNvSpPr>
          <p:nvPr>
            <p:ph idx="1"/>
          </p:nvPr>
        </p:nvSpPr>
        <p:spPr>
          <a:xfrm>
            <a:off x="402336" y="3485571"/>
            <a:ext cx="5498502" cy="2503272"/>
          </a:xfrm>
        </p:spPr>
        <p:txBody>
          <a:bodyPr/>
          <a:lstStyle>
            <a:lvl1pPr>
              <a:lnSpc>
                <a:spcPct val="100000"/>
              </a:lnSpc>
              <a:spcBef>
                <a:spcPts val="900"/>
              </a:spcBef>
              <a:spcAft>
                <a:spcPts val="0"/>
              </a:spcAft>
              <a:defRPr sz="3200" b="0" spc="-50" baseline="0">
                <a:latin typeface="+mj-lt"/>
              </a:defRPr>
            </a:lvl1pPr>
          </a:lstStyle>
          <a:p>
            <a:pPr lvl="0"/>
            <a:r>
              <a:rPr lang="en-US"/>
              <a:t>Click to edit Master text styles</a:t>
            </a:r>
          </a:p>
        </p:txBody>
      </p:sp>
      <p:sp>
        <p:nvSpPr>
          <p:cNvPr id="10" name="Picture Placeholder 9">
            <a:extLst>
              <a:ext uri="{FF2B5EF4-FFF2-40B4-BE49-F238E27FC236}">
                <a16:creationId xmlns:a16="http://schemas.microsoft.com/office/drawing/2014/main" id="{2AE626E5-51F6-0BEB-2AFE-FE78E1409E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p:cNvSpPr>
          <p:nvPr>
            <p:ph type="pic" sz="quarter" idx="11" hasCustomPrompt="1"/>
          </p:nvPr>
        </p:nvSpPr>
        <p:spPr>
          <a:xfrm>
            <a:off x="6163970" y="400050"/>
            <a:ext cx="5637503" cy="4521510"/>
          </a:xfrm>
          <a:custGeom>
            <a:avLst/>
            <a:gdLst>
              <a:gd name="connsiteX0" fmla="*/ 0 w 5637503"/>
              <a:gd name="connsiteY0" fmla="*/ 0 h 4521510"/>
              <a:gd name="connsiteX1" fmla="*/ 5637503 w 5637503"/>
              <a:gd name="connsiteY1" fmla="*/ 0 h 4521510"/>
              <a:gd name="connsiteX2" fmla="*/ 5636321 w 5637503"/>
              <a:gd name="connsiteY2" fmla="*/ 2101892 h 4521510"/>
              <a:gd name="connsiteX3" fmla="*/ 5635136 w 5637503"/>
              <a:gd name="connsiteY3" fmla="*/ 4208474 h 4521510"/>
              <a:gd name="connsiteX4" fmla="*/ 2786509 w 5637503"/>
              <a:gd name="connsiteY4" fmla="*/ 4206576 h 4521510"/>
              <a:gd name="connsiteX5" fmla="*/ 2583036 w 5637503"/>
              <a:gd name="connsiteY5" fmla="*/ 4512498 h 4521510"/>
              <a:gd name="connsiteX6" fmla="*/ 0 w 5637503"/>
              <a:gd name="connsiteY6" fmla="*/ 4521510 h 45215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37503" h="4521510">
                <a:moveTo>
                  <a:pt x="0" y="0"/>
                </a:moveTo>
                <a:lnTo>
                  <a:pt x="5637503" y="0"/>
                </a:lnTo>
                <a:lnTo>
                  <a:pt x="5636321" y="2101892"/>
                </a:lnTo>
                <a:cubicBezTo>
                  <a:pt x="5636518" y="2804481"/>
                  <a:pt x="5636716" y="3507070"/>
                  <a:pt x="5635136" y="4208474"/>
                </a:cubicBezTo>
                <a:lnTo>
                  <a:pt x="2786509" y="4206576"/>
                </a:lnTo>
                <a:lnTo>
                  <a:pt x="2583036" y="4512498"/>
                </a:lnTo>
                <a:lnTo>
                  <a:pt x="0" y="4521510"/>
                </a:lnTo>
                <a:close/>
              </a:path>
            </a:pathLst>
          </a:custGeom>
          <a:solidFill>
            <a:schemeClr val="bg2"/>
          </a:solidFill>
        </p:spPr>
        <p:txBody>
          <a:bodyPr wrap="square" tIns="1280160" bIns="2743200" anchor="t" anchorCtr="0">
            <a:noAutofit/>
          </a:bodyPr>
          <a:lstStyle>
            <a:lvl1pPr algn="ctr">
              <a:defRPr b="0" i="0"/>
            </a:lvl1pPr>
          </a:lstStyle>
          <a:p>
            <a:r>
              <a:rPr lang="en-US" dirty="0"/>
              <a:t>Click icon to add picture—do</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not</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scale</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or</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stretch</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this</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photo</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placeholder</a:t>
            </a:r>
          </a:p>
        </p:txBody>
      </p:sp>
      <p:sp>
        <p:nvSpPr>
          <p:cNvPr id="6" name="Content Placeholder 2">
            <a:extLst>
              <a:ext uri="{FF2B5EF4-FFF2-40B4-BE49-F238E27FC236}">
                <a16:creationId xmlns:a16="http://schemas.microsoft.com/office/drawing/2014/main" id="{FA9DB721-FE7A-8DE5-B433-99C88BFAE50D}"/>
              </a:ext>
            </a:extLst>
          </p:cNvPr>
          <p:cNvSpPr>
            <a:spLocks noGrp="1"/>
          </p:cNvSpPr>
          <p:nvPr>
            <p:ph idx="10"/>
          </p:nvPr>
        </p:nvSpPr>
        <p:spPr>
          <a:xfrm>
            <a:off x="6150276" y="4987818"/>
            <a:ext cx="5660724" cy="730266"/>
          </a:xfrm>
        </p:spPr>
        <p:txBody>
          <a:bodyPr/>
          <a:lstStyle>
            <a:lvl1pPr>
              <a:lnSpc>
                <a:spcPct val="100000"/>
              </a:lnSpc>
              <a:spcBef>
                <a:spcPts val="100"/>
              </a:spcBef>
              <a:spcAft>
                <a:spcPts val="0"/>
              </a:spcAft>
              <a:defRPr sz="1600"/>
            </a:lvl1pPr>
            <a:lvl2pPr>
              <a:lnSpc>
                <a:spcPct val="100000"/>
              </a:lnSpc>
              <a:spcBef>
                <a:spcPts val="100"/>
              </a:spcBef>
              <a:spcAft>
                <a:spcPts val="0"/>
              </a:spcAft>
              <a:defRPr sz="1600">
                <a:latin typeface="+mj-lt"/>
              </a:defRPr>
            </a:lvl2pPr>
            <a:lvl3pPr marL="0" indent="0">
              <a:buNone/>
              <a:defRPr/>
            </a:lvl3pPr>
          </a:lstStyle>
          <a:p>
            <a:pPr lvl="0"/>
            <a:r>
              <a:rPr lang="en-US"/>
              <a:t>Click to edit Master text styles</a:t>
            </a:r>
          </a:p>
          <a:p>
            <a:pPr lvl="1"/>
            <a:r>
              <a:rPr lang="en-US"/>
              <a:t>Second level</a:t>
            </a:r>
          </a:p>
        </p:txBody>
      </p:sp>
      <p:sp>
        <p:nvSpPr>
          <p:cNvPr id="7" name="Footer Placeholder 4">
            <a:extLst>
              <a:ext uri="{FF2B5EF4-FFF2-40B4-BE49-F238E27FC236}">
                <a16:creationId xmlns:a16="http://schemas.microsoft.com/office/drawing/2014/main" id="{0605F451-C7FA-B67A-7A4E-B4953B3BFEC1}"/>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8" name="Slide Number Placeholder 13">
            <a:extLst>
              <a:ext uri="{FF2B5EF4-FFF2-40B4-BE49-F238E27FC236}">
                <a16:creationId xmlns:a16="http://schemas.microsoft.com/office/drawing/2014/main" id="{07A1FB0A-E7CA-63CD-DB09-C9F16CA915E0}"/>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98098819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Quote Over Image">
    <p:spTree>
      <p:nvGrpSpPr>
        <p:cNvPr id="1" name=""/>
        <p:cNvGrpSpPr/>
        <p:nvPr/>
      </p:nvGrpSpPr>
      <p:grpSpPr>
        <a:xfrm>
          <a:off x="0" y="0"/>
          <a:ext cx="0" cy="0"/>
          <a:chOff x="0" y="0"/>
          <a:chExt cx="0" cy="0"/>
        </a:xfrm>
      </p:grpSpPr>
      <p:sp>
        <p:nvSpPr>
          <p:cNvPr id="13" name="Picture Placeholder 14">
            <a:extLst>
              <a:ext uri="{FF2B5EF4-FFF2-40B4-BE49-F238E27FC236}">
                <a16:creationId xmlns:a16="http://schemas.microsoft.com/office/drawing/2014/main" id="{743AD5A7-567D-9EC7-BECB-71D2480F2498}"/>
              </a:ext>
              <a:ext uri="{C183D7F6-B498-43B3-948B-1728B52AA6E4}">
                <adec:decorative xmlns:adec="http://schemas.microsoft.com/office/drawing/2017/decorative" val="1"/>
              </a:ext>
            </a:extLst>
          </p:cNvPr>
          <p:cNvSpPr>
            <a:spLocks noGrp="1"/>
          </p:cNvSpPr>
          <p:nvPr>
            <p:ph type="pic" sz="quarter" idx="11"/>
          </p:nvPr>
        </p:nvSpPr>
        <p:spPr>
          <a:xfrm>
            <a:off x="0" y="-1"/>
            <a:ext cx="12192000" cy="6857999"/>
          </a:xfrm>
          <a:solidFill>
            <a:schemeClr val="bg2"/>
          </a:solidFill>
        </p:spPr>
        <p:txBody>
          <a:bodyPr tIns="1554480"/>
          <a:lstStyle>
            <a:lvl1pPr algn="ctr">
              <a:defRPr/>
            </a:lvl1pPr>
          </a:lstStyle>
          <a:p>
            <a:r>
              <a:rPr lang="en-US"/>
              <a:t>Click icon to add picture</a:t>
            </a:r>
            <a:endParaRPr lang="en-US" dirty="0"/>
          </a:p>
        </p:txBody>
      </p:sp>
      <p:sp>
        <p:nvSpPr>
          <p:cNvPr id="2" name="Title 1">
            <a:extLst>
              <a:ext uri="{FF2B5EF4-FFF2-40B4-BE49-F238E27FC236}">
                <a16:creationId xmlns:a16="http://schemas.microsoft.com/office/drawing/2014/main" id="{3D01A1D7-A824-48A0-3E0C-4A7C86CA63AB}"/>
              </a:ext>
            </a:extLst>
          </p:cNvPr>
          <p:cNvSpPr>
            <a:spLocks noGrp="1"/>
          </p:cNvSpPr>
          <p:nvPr>
            <p:ph type="title" hasCustomPrompt="1"/>
          </p:nvPr>
        </p:nvSpPr>
        <p:spPr>
          <a:xfrm>
            <a:off x="400050" y="-300748"/>
            <a:ext cx="5634788" cy="249299"/>
          </a:xfrm>
        </p:spPr>
        <p:txBody>
          <a:bodyPr wrap="square">
            <a:spAutoFit/>
          </a:bodyPr>
          <a:lstStyle>
            <a:lvl1pPr>
              <a:defRPr sz="1800" b="0"/>
            </a:lvl1pPr>
          </a:lstStyle>
          <a:p>
            <a:r>
              <a:rPr lang="en-US" dirty="0"/>
              <a:t>Title for accessibility</a:t>
            </a:r>
          </a:p>
        </p:txBody>
      </p:sp>
      <p:sp>
        <p:nvSpPr>
          <p:cNvPr id="9" name="Content Placeholder 8">
            <a:extLst>
              <a:ext uri="{FF2B5EF4-FFF2-40B4-BE49-F238E27FC236}">
                <a16:creationId xmlns:a16="http://schemas.microsoft.com/office/drawing/2014/main" id="{F7339CEB-91F9-B7FD-86D6-A4C114DA3002}"/>
              </a:ext>
            </a:extLst>
          </p:cNvPr>
          <p:cNvSpPr>
            <a:spLocks noGrp="1"/>
          </p:cNvSpPr>
          <p:nvPr>
            <p:ph idx="1"/>
          </p:nvPr>
        </p:nvSpPr>
        <p:spPr>
          <a:xfrm>
            <a:off x="5733536" y="400051"/>
            <a:ext cx="6078018" cy="5024273"/>
          </a:xfrm>
          <a:custGeom>
            <a:avLst/>
            <a:gdLst>
              <a:gd name="connsiteX0" fmla="*/ 0 w 6078018"/>
              <a:gd name="connsiteY0" fmla="*/ 0 h 5024273"/>
              <a:gd name="connsiteX1" fmla="*/ 6078018 w 6078018"/>
              <a:gd name="connsiteY1" fmla="*/ 0 h 5024273"/>
              <a:gd name="connsiteX2" fmla="*/ 6078018 w 6078018"/>
              <a:gd name="connsiteY2" fmla="*/ 4662902 h 5024273"/>
              <a:gd name="connsiteX3" fmla="*/ 3041951 w 6078018"/>
              <a:gd name="connsiteY3" fmla="*/ 4663975 h 5024273"/>
              <a:gd name="connsiteX4" fmla="*/ 2829053 w 6078018"/>
              <a:gd name="connsiteY4" fmla="*/ 5023866 h 5024273"/>
              <a:gd name="connsiteX5" fmla="*/ 0 w 6078018"/>
              <a:gd name="connsiteY5" fmla="*/ 5024273 h 5024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78018" h="5024273">
                <a:moveTo>
                  <a:pt x="0" y="0"/>
                </a:moveTo>
                <a:lnTo>
                  <a:pt x="6078018" y="0"/>
                </a:lnTo>
                <a:lnTo>
                  <a:pt x="6078018" y="4662902"/>
                </a:lnTo>
                <a:lnTo>
                  <a:pt x="3041951" y="4663975"/>
                </a:lnTo>
                <a:lnTo>
                  <a:pt x="2829053" y="5023866"/>
                </a:lnTo>
                <a:lnTo>
                  <a:pt x="0" y="5024273"/>
                </a:lnTo>
                <a:close/>
              </a:path>
            </a:pathLst>
          </a:custGeom>
          <a:solidFill>
            <a:schemeClr val="bg1"/>
          </a:solidFill>
        </p:spPr>
        <p:txBody>
          <a:bodyPr wrap="square" lIns="411480" tIns="1170432" rIns="365760">
            <a:noAutofit/>
          </a:bodyPr>
          <a:lstStyle>
            <a:lvl1pPr>
              <a:lnSpc>
                <a:spcPct val="100000"/>
              </a:lnSpc>
              <a:spcBef>
                <a:spcPts val="900"/>
              </a:spcBef>
              <a:spcAft>
                <a:spcPts val="0"/>
              </a:spcAft>
              <a:defRPr sz="3200" b="0" spc="-50" baseline="0">
                <a:solidFill>
                  <a:schemeClr val="tx1"/>
                </a:solidFill>
                <a:latin typeface="+mj-lt"/>
              </a:defRPr>
            </a:lvl1pPr>
          </a:lstStyle>
          <a:p>
            <a:pPr lvl="0"/>
            <a:r>
              <a:rPr lang="en-US"/>
              <a:t>Click to edit Master text styles</a:t>
            </a:r>
          </a:p>
        </p:txBody>
      </p:sp>
      <p:sp>
        <p:nvSpPr>
          <p:cNvPr id="6" name="Content Placeholder 2">
            <a:extLst>
              <a:ext uri="{FF2B5EF4-FFF2-40B4-BE49-F238E27FC236}">
                <a16:creationId xmlns:a16="http://schemas.microsoft.com/office/drawing/2014/main" id="{FA9DB721-FE7A-8DE5-B433-99C88BFAE50D}"/>
              </a:ext>
            </a:extLst>
          </p:cNvPr>
          <p:cNvSpPr>
            <a:spLocks noGrp="1"/>
          </p:cNvSpPr>
          <p:nvPr>
            <p:ph idx="10"/>
          </p:nvPr>
        </p:nvSpPr>
        <p:spPr>
          <a:xfrm>
            <a:off x="6159197" y="4470739"/>
            <a:ext cx="4704858" cy="510836"/>
          </a:xfrm>
        </p:spPr>
        <p:txBody>
          <a:bodyPr/>
          <a:lstStyle>
            <a:lvl1pPr>
              <a:lnSpc>
                <a:spcPct val="100000"/>
              </a:lnSpc>
              <a:spcBef>
                <a:spcPts val="0"/>
              </a:spcBef>
              <a:spcAft>
                <a:spcPts val="0"/>
              </a:spcAft>
              <a:defRPr sz="1600">
                <a:solidFill>
                  <a:schemeClr val="tx1"/>
                </a:solidFill>
              </a:defRPr>
            </a:lvl1pPr>
            <a:lvl2pPr>
              <a:lnSpc>
                <a:spcPct val="100000"/>
              </a:lnSpc>
              <a:spcBef>
                <a:spcPts val="0"/>
              </a:spcBef>
              <a:spcAft>
                <a:spcPts val="0"/>
              </a:spcAft>
              <a:defRPr sz="1600">
                <a:solidFill>
                  <a:schemeClr val="tx1"/>
                </a:solidFill>
                <a:latin typeface="+mj-lt"/>
              </a:defRPr>
            </a:lvl2pPr>
            <a:lvl3pPr marL="0" indent="0">
              <a:buNone/>
              <a:defRPr/>
            </a:lvl3pPr>
          </a:lstStyle>
          <a:p>
            <a:pPr lvl="0"/>
            <a:r>
              <a:rPr lang="en-US"/>
              <a:t>Click to edit Master text styles</a:t>
            </a:r>
          </a:p>
          <a:p>
            <a:pPr lvl="1"/>
            <a:r>
              <a:rPr lang="en-US"/>
              <a:t>Second level</a:t>
            </a:r>
          </a:p>
        </p:txBody>
      </p:sp>
      <p:sp>
        <p:nvSpPr>
          <p:cNvPr id="17" name="Text Placeholder 15">
            <a:extLst>
              <a:ext uri="{FF2B5EF4-FFF2-40B4-BE49-F238E27FC236}">
                <a16:creationId xmlns:a16="http://schemas.microsoft.com/office/drawing/2014/main" id="{0D1BEFAC-D99F-7020-6110-CD8460311AFF}"/>
              </a:ext>
            </a:extLst>
          </p:cNvPr>
          <p:cNvSpPr>
            <a:spLocks noGrp="1"/>
          </p:cNvSpPr>
          <p:nvPr>
            <p:ph type="body" sz="quarter" idx="12" hasCustomPrompt="1"/>
          </p:nvPr>
        </p:nvSpPr>
        <p:spPr>
          <a:xfrm>
            <a:off x="394728" y="6501384"/>
            <a:ext cx="365760" cy="161583"/>
          </a:xfrm>
        </p:spPr>
        <p:txBody>
          <a:bodyPr anchor="b" anchorCtr="0">
            <a:noAutofit/>
          </a:bodyPr>
          <a:lstStyle>
            <a:lvl1pPr>
              <a:defRPr sz="1050">
                <a:solidFill>
                  <a:schemeClr val="bg1"/>
                </a:solidFill>
              </a:defRPr>
            </a:lvl1pPr>
          </a:lstStyle>
          <a:p>
            <a:pPr lvl="0"/>
            <a:r>
              <a:rPr lang="en-US" dirty="0"/>
              <a:t>PwC</a:t>
            </a:r>
          </a:p>
        </p:txBody>
      </p:sp>
      <p:sp>
        <p:nvSpPr>
          <p:cNvPr id="7" name="Footer Placeholder 4">
            <a:extLst>
              <a:ext uri="{FF2B5EF4-FFF2-40B4-BE49-F238E27FC236}">
                <a16:creationId xmlns:a16="http://schemas.microsoft.com/office/drawing/2014/main" id="{7DFE5ED4-420E-CADB-A68A-A7D421280793}"/>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chemeClr val="bg1"/>
                </a:solidFill>
                <a:latin typeface="+mn-lt"/>
                <a:cs typeface="Arial" panose="020B0604020202020204" pitchFamily="34" charset="0"/>
              </a:defRPr>
            </a:lvl1pPr>
          </a:lstStyle>
          <a:p>
            <a:r>
              <a:rPr lang="en-US" dirty="0"/>
              <a:t>Presentation Title</a:t>
            </a:r>
          </a:p>
        </p:txBody>
      </p:sp>
      <p:sp>
        <p:nvSpPr>
          <p:cNvPr id="8" name="Slide Number Placeholder 13">
            <a:extLst>
              <a:ext uri="{FF2B5EF4-FFF2-40B4-BE49-F238E27FC236}">
                <a16:creationId xmlns:a16="http://schemas.microsoft.com/office/drawing/2014/main" id="{961284F9-299F-5762-4D10-4246CB963FFC}"/>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bg1"/>
                </a:solidFill>
                <a:latin typeface="+mn-lt"/>
                <a:cs typeface="Arial" panose="020B0604020202020204" pitchFamily="34" charset="0"/>
              </a:defRPr>
            </a:lvl1pPr>
          </a:lstStyle>
          <a:p>
            <a:fld id="{3E6AC032-1535-134B-A583-D5E1DDD0D167}" type="slidenum">
              <a:rPr lang="en-US" smtClean="0"/>
              <a:pPr/>
              <a:t>‹#›</a:t>
            </a:fld>
            <a:endParaRPr lang="en-US" dirty="0"/>
          </a:p>
        </p:txBody>
      </p:sp>
      <p:sp>
        <p:nvSpPr>
          <p:cNvPr id="12" name="TextBox 11">
            <a:extLst>
              <a:ext uri="{FF2B5EF4-FFF2-40B4-BE49-F238E27FC236}">
                <a16:creationId xmlns:a16="http://schemas.microsoft.com/office/drawing/2014/main" id="{7AEFB371-D664-A7CF-D5EE-BB0684D60FED}"/>
              </a:ext>
            </a:extLst>
          </p:cNvPr>
          <p:cNvSpPr txBox="1"/>
          <p:nvPr userDrawn="1"/>
        </p:nvSpPr>
        <p:spPr>
          <a:xfrm>
            <a:off x="6034838" y="299570"/>
            <a:ext cx="762000" cy="838200"/>
          </a:xfrm>
          <a:prstGeom prst="rect">
            <a:avLst/>
          </a:prstGeom>
          <a:noFill/>
        </p:spPr>
        <p:txBody>
          <a:bodyPr wrap="square" lIns="0" tIns="0" rIns="0" bIns="0" rtlCol="0" anchor="t">
            <a:noAutofit/>
          </a:bodyPr>
          <a:lstStyle/>
          <a:p>
            <a:pPr marL="12700" marR="5080" lvl="0" indent="0" defTabSz="914400" eaLnBrk="1" fontAlgn="auto" latinLnBrk="0" hangingPunct="1">
              <a:spcBef>
                <a:spcPts val="900"/>
              </a:spcBef>
              <a:spcAft>
                <a:spcPts val="0"/>
              </a:spcAft>
              <a:buClrTx/>
              <a:buSzTx/>
              <a:buFontTx/>
              <a:buNone/>
              <a:tabLst/>
              <a:defRPr/>
            </a:pPr>
            <a:r>
              <a:rPr kumimoji="0" lang="en-US" sz="13800" b="1" u="none" strike="noStrike" kern="0" cap="none" spc="-105" normalizeH="0" baseline="0" noProof="0" dirty="0">
                <a:ln>
                  <a:noFill/>
                </a:ln>
                <a:solidFill>
                  <a:srgbClr val="FC5108"/>
                </a:solidFill>
                <a:effectLst/>
                <a:uLnTx/>
                <a:uFillTx/>
                <a:latin typeface="+mn-lt"/>
                <a:cs typeface="Arial" panose="020B0604020202020204" pitchFamily="34" charset="0"/>
              </a:rPr>
              <a:t>“</a:t>
            </a:r>
            <a:endParaRPr kumimoji="0" lang="en-US" sz="13800" b="1" u="none" strike="noStrike" kern="0" cap="none" spc="0" normalizeH="0" baseline="0" noProof="0" dirty="0">
              <a:ln>
                <a:noFill/>
              </a:ln>
              <a:solidFill>
                <a:srgbClr val="FC5108"/>
              </a:solidFill>
              <a:effectLst/>
              <a:uLnTx/>
              <a:uFillTx/>
              <a:latin typeface="+mn-lt"/>
              <a:cs typeface="Arial" panose="020B0604020202020204" pitchFamily="34" charset="0"/>
            </a:endParaRPr>
          </a:p>
          <a:p>
            <a:endParaRPr lang="en-US" sz="6000" b="1" dirty="0">
              <a:solidFill>
                <a:srgbClr val="FC5108"/>
              </a:solidFill>
              <a:latin typeface="Georgia" panose="02040502050405020303" pitchFamily="18" charset="0"/>
              <a:cs typeface="Arial" panose="020B0604020202020204" pitchFamily="34" charset="0"/>
            </a:endParaRPr>
          </a:p>
        </p:txBody>
      </p:sp>
    </p:spTree>
    <p:extLst>
      <p:ext uri="{BB962C8B-B14F-4D97-AF65-F5344CB8AC3E}">
        <p14:creationId xmlns:p14="http://schemas.microsoft.com/office/powerpoint/2010/main" val="1867592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3">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E87E41F5-DD37-DB45-FC81-6078FAA35748}"/>
              </a:ext>
            </a:extLst>
          </p:cNvPr>
          <p:cNvSpPr>
            <a:spLocks noGrp="1"/>
          </p:cNvSpPr>
          <p:nvPr>
            <p:ph idx="1"/>
          </p:nvPr>
        </p:nvSpPr>
        <p:spPr>
          <a:xfrm>
            <a:off x="6157914" y="400050"/>
            <a:ext cx="5643562" cy="3998913"/>
          </a:xfrm>
        </p:spPr>
        <p:txBody>
          <a:bodyPr/>
          <a:lstStyle>
            <a:lvl1pPr>
              <a:spcAft>
                <a:spcPts val="1200"/>
              </a:spcAft>
              <a:defRPr sz="1400"/>
            </a:lvl1pPr>
            <a:lvl2pPr>
              <a:defRPr sz="1200">
                <a:latin typeface="+mj-lt"/>
              </a:defRPr>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Placeholder 1">
            <a:extLst>
              <a:ext uri="{FF2B5EF4-FFF2-40B4-BE49-F238E27FC236}">
                <a16:creationId xmlns:a16="http://schemas.microsoft.com/office/drawing/2014/main" id="{0FCB0834-B748-0F65-C02A-23EC83C03DC2}"/>
              </a:ext>
            </a:extLst>
          </p:cNvPr>
          <p:cNvSpPr>
            <a:spLocks noGrp="1"/>
          </p:cNvSpPr>
          <p:nvPr>
            <p:ph type="title"/>
          </p:nvPr>
        </p:nvSpPr>
        <p:spPr>
          <a:xfrm>
            <a:off x="402336" y="3998913"/>
            <a:ext cx="4801396" cy="1425575"/>
          </a:xfrm>
          <a:prstGeom prst="rect">
            <a:avLst/>
          </a:prstGeom>
        </p:spPr>
        <p:txBody>
          <a:bodyPr vert="horz" lIns="0" tIns="0" rIns="0" bIns="0" rtlCol="0" anchor="t" anchorCtr="0">
            <a:noAutofit/>
          </a:bodyPr>
          <a:lstStyle/>
          <a:p>
            <a:r>
              <a:rPr lang="en-US"/>
              <a:t>Click to edit Master title style</a:t>
            </a:r>
            <a:endParaRPr lang="en-US" dirty="0"/>
          </a:p>
        </p:txBody>
      </p:sp>
      <p:sp>
        <p:nvSpPr>
          <p:cNvPr id="4" name="Slide Number Placeholder 13">
            <a:extLst>
              <a:ext uri="{FF2B5EF4-FFF2-40B4-BE49-F238E27FC236}">
                <a16:creationId xmlns:a16="http://schemas.microsoft.com/office/drawing/2014/main" id="{83F37CB8-4B0C-85FD-979D-0EFBFDE2A1FF}"/>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ctr">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
        <p:nvSpPr>
          <p:cNvPr id="5" name="Footer Placeholder 4">
            <a:extLst>
              <a:ext uri="{FF2B5EF4-FFF2-40B4-BE49-F238E27FC236}">
                <a16:creationId xmlns:a16="http://schemas.microsoft.com/office/drawing/2014/main" id="{C8EC9C41-CB60-9C3F-4A21-4DCCF3B44001}"/>
              </a:ext>
            </a:extLst>
          </p:cNvPr>
          <p:cNvSpPr>
            <a:spLocks noGrp="1"/>
          </p:cNvSpPr>
          <p:nvPr>
            <p:ph type="ftr" sz="quarter" idx="3"/>
          </p:nvPr>
        </p:nvSpPr>
        <p:spPr>
          <a:xfrm>
            <a:off x="1066800" y="6497441"/>
            <a:ext cx="3447482" cy="161583"/>
          </a:xfrm>
          <a:prstGeom prst="rect">
            <a:avLst/>
          </a:prstGeom>
        </p:spPr>
        <p:txBody>
          <a:bodyPr vert="horz" wrap="square" lIns="0" tIns="0" rIns="0" bIns="0" rtlCol="0" anchor="ctr">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Tree>
    <p:extLst>
      <p:ext uri="{BB962C8B-B14F-4D97-AF65-F5344CB8AC3E}">
        <p14:creationId xmlns:p14="http://schemas.microsoft.com/office/powerpoint/2010/main" val="1252175025"/>
      </p:ext>
    </p:extLst>
  </p:cSld>
  <p:clrMapOvr>
    <a:masterClrMapping/>
  </p:clrMapOvr>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Big Statemen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1A1D7-A824-48A0-3E0C-4A7C86CA63AB}"/>
              </a:ext>
            </a:extLst>
          </p:cNvPr>
          <p:cNvSpPr>
            <a:spLocks noGrp="1"/>
          </p:cNvSpPr>
          <p:nvPr>
            <p:ph type="title" hasCustomPrompt="1"/>
          </p:nvPr>
        </p:nvSpPr>
        <p:spPr>
          <a:xfrm>
            <a:off x="400050" y="-300748"/>
            <a:ext cx="5643563" cy="249299"/>
          </a:xfrm>
        </p:spPr>
        <p:txBody>
          <a:bodyPr wrap="square">
            <a:spAutoFit/>
          </a:bodyPr>
          <a:lstStyle>
            <a:lvl1pPr>
              <a:defRPr sz="1800" b="0"/>
            </a:lvl1pPr>
          </a:lstStyle>
          <a:p>
            <a:r>
              <a:rPr lang="en-US" dirty="0"/>
              <a:t>Title for accessibility</a:t>
            </a:r>
          </a:p>
        </p:txBody>
      </p:sp>
      <p:sp>
        <p:nvSpPr>
          <p:cNvPr id="6" name="Content Placeholder 2">
            <a:extLst>
              <a:ext uri="{FF2B5EF4-FFF2-40B4-BE49-F238E27FC236}">
                <a16:creationId xmlns:a16="http://schemas.microsoft.com/office/drawing/2014/main" id="{FA9DB721-FE7A-8DE5-B433-99C88BFAE50D}"/>
              </a:ext>
            </a:extLst>
          </p:cNvPr>
          <p:cNvSpPr>
            <a:spLocks noGrp="1"/>
          </p:cNvSpPr>
          <p:nvPr>
            <p:ph idx="10"/>
          </p:nvPr>
        </p:nvSpPr>
        <p:spPr>
          <a:xfrm>
            <a:off x="401694" y="4463448"/>
            <a:ext cx="4704858" cy="535897"/>
          </a:xfrm>
        </p:spPr>
        <p:txBody>
          <a:bodyPr/>
          <a:lstStyle>
            <a:lvl1pPr>
              <a:lnSpc>
                <a:spcPct val="100000"/>
              </a:lnSpc>
              <a:spcBef>
                <a:spcPts val="0"/>
              </a:spcBef>
              <a:spcAft>
                <a:spcPts val="0"/>
              </a:spcAft>
              <a:defRPr sz="1800">
                <a:solidFill>
                  <a:schemeClr val="tx1"/>
                </a:solidFill>
              </a:defRPr>
            </a:lvl1pPr>
            <a:lvl2pPr>
              <a:lnSpc>
                <a:spcPct val="100000"/>
              </a:lnSpc>
              <a:spcBef>
                <a:spcPts val="0"/>
              </a:spcBef>
              <a:spcAft>
                <a:spcPts val="0"/>
              </a:spcAft>
              <a:defRPr sz="1800">
                <a:solidFill>
                  <a:schemeClr val="tx1"/>
                </a:solidFill>
                <a:latin typeface="+mj-lt"/>
              </a:defRPr>
            </a:lvl2pPr>
            <a:lvl3pPr marL="0" indent="0">
              <a:buNone/>
              <a:defRPr/>
            </a:lvl3pPr>
          </a:lstStyle>
          <a:p>
            <a:pPr lvl="0"/>
            <a:r>
              <a:rPr lang="en-US"/>
              <a:t>Click to edit Master text styles</a:t>
            </a:r>
          </a:p>
          <a:p>
            <a:pPr lvl="1"/>
            <a:r>
              <a:rPr lang="en-US"/>
              <a:t>Second level</a:t>
            </a:r>
          </a:p>
        </p:txBody>
      </p:sp>
      <p:sp>
        <p:nvSpPr>
          <p:cNvPr id="16" name="Text Placeholder 15">
            <a:extLst>
              <a:ext uri="{FF2B5EF4-FFF2-40B4-BE49-F238E27FC236}">
                <a16:creationId xmlns:a16="http://schemas.microsoft.com/office/drawing/2014/main" id="{FCE2EE15-D090-23D5-91E1-84A48D697B36}"/>
              </a:ext>
            </a:extLst>
          </p:cNvPr>
          <p:cNvSpPr>
            <a:spLocks noGrp="1"/>
          </p:cNvSpPr>
          <p:nvPr>
            <p:ph type="body" sz="quarter" idx="12"/>
          </p:nvPr>
        </p:nvSpPr>
        <p:spPr>
          <a:xfrm>
            <a:off x="6161192" y="737608"/>
            <a:ext cx="5671976" cy="4744821"/>
          </a:xfrm>
          <a:prstGeom prst="rect">
            <a:avLst/>
          </a:prstGeom>
          <a:noFill/>
        </p:spPr>
        <p:txBody>
          <a:bodyPr/>
          <a:lstStyle>
            <a:lvl1pPr>
              <a:lnSpc>
                <a:spcPct val="100000"/>
              </a:lnSpc>
              <a:defRPr sz="6600" b="0">
                <a:latin typeface="+mj-lt"/>
              </a:defRPr>
            </a:lvl1pPr>
          </a:lstStyle>
          <a:p>
            <a:pPr lvl="0"/>
            <a:r>
              <a:rPr lang="en-US"/>
              <a:t>Click to edit Master text styles</a:t>
            </a:r>
          </a:p>
        </p:txBody>
      </p:sp>
      <p:sp>
        <p:nvSpPr>
          <p:cNvPr id="5" name="Footer Placeholder 4">
            <a:extLst>
              <a:ext uri="{FF2B5EF4-FFF2-40B4-BE49-F238E27FC236}">
                <a16:creationId xmlns:a16="http://schemas.microsoft.com/office/drawing/2014/main" id="{94CDF16A-3F0F-40AD-25BD-32F2F4A17D05}"/>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7" name="Slide Number Placeholder 13">
            <a:extLst>
              <a:ext uri="{FF2B5EF4-FFF2-40B4-BE49-F238E27FC236}">
                <a16:creationId xmlns:a16="http://schemas.microsoft.com/office/drawing/2014/main" id="{E1340CD9-3B8A-B030-B8FC-EAD510678C81}"/>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284492040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Big Statement 2">
    <p:bg>
      <p:bgPr>
        <a:solidFill>
          <a:srgbClr val="DFE3E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1A1D7-A824-48A0-3E0C-4A7C86CA63AB}"/>
              </a:ext>
            </a:extLst>
          </p:cNvPr>
          <p:cNvSpPr>
            <a:spLocks noGrp="1"/>
          </p:cNvSpPr>
          <p:nvPr>
            <p:ph type="title" hasCustomPrompt="1"/>
          </p:nvPr>
        </p:nvSpPr>
        <p:spPr>
          <a:xfrm>
            <a:off x="400050" y="-300748"/>
            <a:ext cx="5643563" cy="249299"/>
          </a:xfrm>
        </p:spPr>
        <p:txBody>
          <a:bodyPr wrap="square">
            <a:spAutoFit/>
          </a:bodyPr>
          <a:lstStyle>
            <a:lvl1pPr>
              <a:defRPr sz="1800" b="0"/>
            </a:lvl1pPr>
          </a:lstStyle>
          <a:p>
            <a:r>
              <a:rPr lang="en-US" dirty="0"/>
              <a:t>Title for accessibility</a:t>
            </a:r>
          </a:p>
        </p:txBody>
      </p:sp>
      <p:sp>
        <p:nvSpPr>
          <p:cNvPr id="6" name="Content Placeholder 2">
            <a:extLst>
              <a:ext uri="{FF2B5EF4-FFF2-40B4-BE49-F238E27FC236}">
                <a16:creationId xmlns:a16="http://schemas.microsoft.com/office/drawing/2014/main" id="{FA9DB721-FE7A-8DE5-B433-99C88BFAE50D}"/>
              </a:ext>
            </a:extLst>
          </p:cNvPr>
          <p:cNvSpPr>
            <a:spLocks noGrp="1"/>
          </p:cNvSpPr>
          <p:nvPr>
            <p:ph idx="10"/>
          </p:nvPr>
        </p:nvSpPr>
        <p:spPr>
          <a:xfrm>
            <a:off x="402336" y="4462272"/>
            <a:ext cx="4704858" cy="535897"/>
          </a:xfrm>
        </p:spPr>
        <p:txBody>
          <a:bodyPr/>
          <a:lstStyle>
            <a:lvl1pPr>
              <a:lnSpc>
                <a:spcPct val="100000"/>
              </a:lnSpc>
              <a:spcBef>
                <a:spcPts val="0"/>
              </a:spcBef>
              <a:spcAft>
                <a:spcPts val="0"/>
              </a:spcAft>
              <a:defRPr sz="1800">
                <a:solidFill>
                  <a:schemeClr val="tx1"/>
                </a:solidFill>
              </a:defRPr>
            </a:lvl1pPr>
            <a:lvl2pPr>
              <a:lnSpc>
                <a:spcPct val="100000"/>
              </a:lnSpc>
              <a:spcBef>
                <a:spcPts val="0"/>
              </a:spcBef>
              <a:spcAft>
                <a:spcPts val="0"/>
              </a:spcAft>
              <a:defRPr sz="1800">
                <a:solidFill>
                  <a:schemeClr val="tx1"/>
                </a:solidFill>
                <a:latin typeface="+mj-lt"/>
              </a:defRPr>
            </a:lvl2pPr>
            <a:lvl3pPr marL="0" indent="0">
              <a:buNone/>
              <a:defRPr/>
            </a:lvl3pPr>
          </a:lstStyle>
          <a:p>
            <a:pPr lvl="0"/>
            <a:r>
              <a:rPr lang="en-US"/>
              <a:t>Click to edit Master text styles</a:t>
            </a:r>
          </a:p>
          <a:p>
            <a:pPr lvl="1"/>
            <a:r>
              <a:rPr lang="en-US"/>
              <a:t>Second level</a:t>
            </a:r>
          </a:p>
        </p:txBody>
      </p:sp>
      <p:sp>
        <p:nvSpPr>
          <p:cNvPr id="16" name="Text Placeholder 15">
            <a:extLst>
              <a:ext uri="{FF2B5EF4-FFF2-40B4-BE49-F238E27FC236}">
                <a16:creationId xmlns:a16="http://schemas.microsoft.com/office/drawing/2014/main" id="{FCE2EE15-D090-23D5-91E1-84A48D697B36}"/>
              </a:ext>
            </a:extLst>
          </p:cNvPr>
          <p:cNvSpPr>
            <a:spLocks noGrp="1"/>
          </p:cNvSpPr>
          <p:nvPr>
            <p:ph type="body" sz="quarter" idx="12"/>
          </p:nvPr>
        </p:nvSpPr>
        <p:spPr>
          <a:xfrm>
            <a:off x="6163056" y="740664"/>
            <a:ext cx="5671976" cy="4744821"/>
          </a:xfrm>
          <a:prstGeom prst="rect">
            <a:avLst/>
          </a:prstGeom>
          <a:noFill/>
        </p:spPr>
        <p:txBody>
          <a:bodyPr/>
          <a:lstStyle>
            <a:lvl1pPr>
              <a:lnSpc>
                <a:spcPct val="100000"/>
              </a:lnSpc>
              <a:defRPr sz="6600" b="0">
                <a:latin typeface="+mj-lt"/>
              </a:defRPr>
            </a:lvl1pPr>
          </a:lstStyle>
          <a:p>
            <a:pPr lvl="0"/>
            <a:r>
              <a:rPr lang="en-US"/>
              <a:t>Click to edit Master text styles</a:t>
            </a:r>
          </a:p>
        </p:txBody>
      </p:sp>
      <p:sp>
        <p:nvSpPr>
          <p:cNvPr id="5" name="Footer Placeholder 4">
            <a:extLst>
              <a:ext uri="{FF2B5EF4-FFF2-40B4-BE49-F238E27FC236}">
                <a16:creationId xmlns:a16="http://schemas.microsoft.com/office/drawing/2014/main" id="{A3CBD27D-46ED-F893-79F1-23481FEA9E3F}"/>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7" name="Slide Number Placeholder 13">
            <a:extLst>
              <a:ext uri="{FF2B5EF4-FFF2-40B4-BE49-F238E27FC236}">
                <a16:creationId xmlns:a16="http://schemas.microsoft.com/office/drawing/2014/main" id="{8206B60F-A556-76A5-2FBC-4C736F4B16C5}"/>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67754572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Big Statement 3">
    <p:bg>
      <p:bgPr>
        <a:solidFill>
          <a:srgbClr val="FFE8D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1A1D7-A824-48A0-3E0C-4A7C86CA63AB}"/>
              </a:ext>
            </a:extLst>
          </p:cNvPr>
          <p:cNvSpPr>
            <a:spLocks noGrp="1"/>
          </p:cNvSpPr>
          <p:nvPr>
            <p:ph type="title" hasCustomPrompt="1"/>
          </p:nvPr>
        </p:nvSpPr>
        <p:spPr>
          <a:xfrm>
            <a:off x="402336" y="-300748"/>
            <a:ext cx="5641277" cy="249299"/>
          </a:xfrm>
        </p:spPr>
        <p:txBody>
          <a:bodyPr wrap="square">
            <a:spAutoFit/>
          </a:bodyPr>
          <a:lstStyle>
            <a:lvl1pPr>
              <a:defRPr sz="1800" b="0"/>
            </a:lvl1pPr>
          </a:lstStyle>
          <a:p>
            <a:r>
              <a:rPr lang="en-US" dirty="0"/>
              <a:t>Title for accessibility</a:t>
            </a:r>
          </a:p>
        </p:txBody>
      </p:sp>
      <p:sp>
        <p:nvSpPr>
          <p:cNvPr id="6" name="Content Placeholder 2">
            <a:extLst>
              <a:ext uri="{FF2B5EF4-FFF2-40B4-BE49-F238E27FC236}">
                <a16:creationId xmlns:a16="http://schemas.microsoft.com/office/drawing/2014/main" id="{FA9DB721-FE7A-8DE5-B433-99C88BFAE50D}"/>
              </a:ext>
            </a:extLst>
          </p:cNvPr>
          <p:cNvSpPr>
            <a:spLocks noGrp="1"/>
          </p:cNvSpPr>
          <p:nvPr>
            <p:ph idx="10"/>
          </p:nvPr>
        </p:nvSpPr>
        <p:spPr>
          <a:xfrm>
            <a:off x="402336" y="4462272"/>
            <a:ext cx="4704858" cy="535897"/>
          </a:xfrm>
        </p:spPr>
        <p:txBody>
          <a:bodyPr/>
          <a:lstStyle>
            <a:lvl1pPr>
              <a:lnSpc>
                <a:spcPct val="100000"/>
              </a:lnSpc>
              <a:spcBef>
                <a:spcPts val="0"/>
              </a:spcBef>
              <a:spcAft>
                <a:spcPts val="0"/>
              </a:spcAft>
              <a:defRPr sz="1800">
                <a:solidFill>
                  <a:schemeClr val="tx1"/>
                </a:solidFill>
              </a:defRPr>
            </a:lvl1pPr>
            <a:lvl2pPr>
              <a:lnSpc>
                <a:spcPct val="100000"/>
              </a:lnSpc>
              <a:spcBef>
                <a:spcPts val="0"/>
              </a:spcBef>
              <a:spcAft>
                <a:spcPts val="0"/>
              </a:spcAft>
              <a:defRPr sz="1800">
                <a:solidFill>
                  <a:schemeClr val="tx1"/>
                </a:solidFill>
                <a:latin typeface="+mj-lt"/>
              </a:defRPr>
            </a:lvl2pPr>
            <a:lvl3pPr marL="0" indent="0">
              <a:buNone/>
              <a:defRPr/>
            </a:lvl3pPr>
          </a:lstStyle>
          <a:p>
            <a:pPr lvl="0"/>
            <a:r>
              <a:rPr lang="en-US"/>
              <a:t>Click to edit Master text styles</a:t>
            </a:r>
          </a:p>
          <a:p>
            <a:pPr lvl="1"/>
            <a:r>
              <a:rPr lang="en-US"/>
              <a:t>Second level</a:t>
            </a:r>
          </a:p>
        </p:txBody>
      </p:sp>
      <p:sp>
        <p:nvSpPr>
          <p:cNvPr id="16" name="Text Placeholder 15">
            <a:extLst>
              <a:ext uri="{FF2B5EF4-FFF2-40B4-BE49-F238E27FC236}">
                <a16:creationId xmlns:a16="http://schemas.microsoft.com/office/drawing/2014/main" id="{FCE2EE15-D090-23D5-91E1-84A48D697B36}"/>
              </a:ext>
            </a:extLst>
          </p:cNvPr>
          <p:cNvSpPr>
            <a:spLocks noGrp="1"/>
          </p:cNvSpPr>
          <p:nvPr>
            <p:ph type="body" sz="quarter" idx="12"/>
          </p:nvPr>
        </p:nvSpPr>
        <p:spPr>
          <a:xfrm>
            <a:off x="6163056" y="740664"/>
            <a:ext cx="5671976" cy="4744821"/>
          </a:xfrm>
          <a:prstGeom prst="rect">
            <a:avLst/>
          </a:prstGeom>
          <a:noFill/>
        </p:spPr>
        <p:txBody>
          <a:bodyPr/>
          <a:lstStyle>
            <a:lvl1pPr>
              <a:lnSpc>
                <a:spcPct val="100000"/>
              </a:lnSpc>
              <a:defRPr sz="6600" b="0">
                <a:latin typeface="+mj-lt"/>
              </a:defRPr>
            </a:lvl1pPr>
          </a:lstStyle>
          <a:p>
            <a:pPr lvl="0"/>
            <a:r>
              <a:rPr lang="en-US"/>
              <a:t>Click to edit Master text styles</a:t>
            </a:r>
          </a:p>
        </p:txBody>
      </p:sp>
      <p:sp>
        <p:nvSpPr>
          <p:cNvPr id="5" name="Footer Placeholder 4">
            <a:extLst>
              <a:ext uri="{FF2B5EF4-FFF2-40B4-BE49-F238E27FC236}">
                <a16:creationId xmlns:a16="http://schemas.microsoft.com/office/drawing/2014/main" id="{51A77249-98B8-FACA-4ACE-60FB5325B01A}"/>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7" name="Slide Number Placeholder 13">
            <a:extLst>
              <a:ext uri="{FF2B5EF4-FFF2-40B4-BE49-F238E27FC236}">
                <a16:creationId xmlns:a16="http://schemas.microsoft.com/office/drawing/2014/main" id="{3427FF8A-B4F7-3F6B-6AC3-2F7EC1DCAAD1}"/>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124655985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Big Statement 4">
    <p:bg>
      <p:bgPr>
        <a:solidFill>
          <a:schemeClr val="bg1"/>
        </a:solidFill>
        <a:effectLst/>
      </p:bgPr>
    </p:bg>
    <p:spTree>
      <p:nvGrpSpPr>
        <p:cNvPr id="1" name=""/>
        <p:cNvGrpSpPr/>
        <p:nvPr/>
      </p:nvGrpSpPr>
      <p:grpSpPr>
        <a:xfrm>
          <a:off x="0" y="0"/>
          <a:ext cx="0" cy="0"/>
          <a:chOff x="0" y="0"/>
          <a:chExt cx="0" cy="0"/>
        </a:xfrm>
      </p:grpSpPr>
      <p:sp>
        <p:nvSpPr>
          <p:cNvPr id="3" name="Picture Placeholder 14">
            <a:extLst>
              <a:ext uri="{FF2B5EF4-FFF2-40B4-BE49-F238E27FC236}">
                <a16:creationId xmlns:a16="http://schemas.microsoft.com/office/drawing/2014/main" id="{F2C136D6-EB53-8EAB-067D-F21D72B54E2A}"/>
              </a:ext>
              <a:ext uri="{C183D7F6-B498-43B3-948B-1728B52AA6E4}">
                <adec:decorative xmlns:adec="http://schemas.microsoft.com/office/drawing/2017/decorative" val="1"/>
              </a:ext>
            </a:extLst>
          </p:cNvPr>
          <p:cNvSpPr>
            <a:spLocks noGrp="1"/>
          </p:cNvSpPr>
          <p:nvPr>
            <p:ph type="pic" sz="quarter" idx="11"/>
          </p:nvPr>
        </p:nvSpPr>
        <p:spPr>
          <a:xfrm>
            <a:off x="0" y="-1"/>
            <a:ext cx="12192000" cy="6857999"/>
          </a:xfrm>
          <a:solidFill>
            <a:schemeClr val="bg1">
              <a:lumMod val="85000"/>
            </a:schemeClr>
          </a:solidFill>
        </p:spPr>
        <p:txBody>
          <a:bodyPr tIns="1554480"/>
          <a:lstStyle>
            <a:lvl1pPr algn="ctr">
              <a:defRPr/>
            </a:lvl1pPr>
          </a:lstStyle>
          <a:p>
            <a:r>
              <a:rPr lang="en-US"/>
              <a:t>Click icon to add picture</a:t>
            </a:r>
            <a:endParaRPr lang="en-US" dirty="0"/>
          </a:p>
        </p:txBody>
      </p:sp>
      <p:sp>
        <p:nvSpPr>
          <p:cNvPr id="2" name="Title 1">
            <a:extLst>
              <a:ext uri="{FF2B5EF4-FFF2-40B4-BE49-F238E27FC236}">
                <a16:creationId xmlns:a16="http://schemas.microsoft.com/office/drawing/2014/main" id="{3D01A1D7-A824-48A0-3E0C-4A7C86CA63AB}"/>
              </a:ext>
            </a:extLst>
          </p:cNvPr>
          <p:cNvSpPr>
            <a:spLocks noGrp="1"/>
          </p:cNvSpPr>
          <p:nvPr>
            <p:ph type="title" hasCustomPrompt="1"/>
          </p:nvPr>
        </p:nvSpPr>
        <p:spPr>
          <a:xfrm>
            <a:off x="347663" y="-319682"/>
            <a:ext cx="5695950" cy="249299"/>
          </a:xfrm>
        </p:spPr>
        <p:txBody>
          <a:bodyPr wrap="square">
            <a:spAutoFit/>
          </a:bodyPr>
          <a:lstStyle>
            <a:lvl1pPr>
              <a:defRPr sz="1800" b="0"/>
            </a:lvl1pPr>
          </a:lstStyle>
          <a:p>
            <a:r>
              <a:rPr lang="en-US" dirty="0"/>
              <a:t>Title for accessibility</a:t>
            </a:r>
          </a:p>
        </p:txBody>
      </p:sp>
      <p:sp>
        <p:nvSpPr>
          <p:cNvPr id="6" name="Content Placeholder 2">
            <a:extLst>
              <a:ext uri="{FF2B5EF4-FFF2-40B4-BE49-F238E27FC236}">
                <a16:creationId xmlns:a16="http://schemas.microsoft.com/office/drawing/2014/main" id="{FA9DB721-FE7A-8DE5-B433-99C88BFAE50D}"/>
              </a:ext>
            </a:extLst>
          </p:cNvPr>
          <p:cNvSpPr>
            <a:spLocks noGrp="1"/>
          </p:cNvSpPr>
          <p:nvPr>
            <p:ph idx="10"/>
          </p:nvPr>
        </p:nvSpPr>
        <p:spPr>
          <a:xfrm>
            <a:off x="402336" y="4462272"/>
            <a:ext cx="4704858" cy="535897"/>
          </a:xfrm>
        </p:spPr>
        <p:txBody>
          <a:bodyPr/>
          <a:lstStyle>
            <a:lvl1pPr>
              <a:lnSpc>
                <a:spcPct val="100000"/>
              </a:lnSpc>
              <a:spcBef>
                <a:spcPts val="0"/>
              </a:spcBef>
              <a:spcAft>
                <a:spcPts val="0"/>
              </a:spcAft>
              <a:defRPr sz="1800">
                <a:solidFill>
                  <a:schemeClr val="bg1"/>
                </a:solidFill>
              </a:defRPr>
            </a:lvl1pPr>
            <a:lvl2pPr>
              <a:lnSpc>
                <a:spcPct val="100000"/>
              </a:lnSpc>
              <a:spcBef>
                <a:spcPts val="0"/>
              </a:spcBef>
              <a:spcAft>
                <a:spcPts val="0"/>
              </a:spcAft>
              <a:defRPr sz="1800">
                <a:solidFill>
                  <a:schemeClr val="bg1"/>
                </a:solidFill>
                <a:latin typeface="+mj-lt"/>
              </a:defRPr>
            </a:lvl2pPr>
            <a:lvl3pPr marL="0" indent="0">
              <a:buNone/>
              <a:defRPr/>
            </a:lvl3pPr>
          </a:lstStyle>
          <a:p>
            <a:pPr lvl="0"/>
            <a:r>
              <a:rPr lang="en-US"/>
              <a:t>Click to edit Master text styles</a:t>
            </a:r>
          </a:p>
          <a:p>
            <a:pPr lvl="1"/>
            <a:r>
              <a:rPr lang="en-US"/>
              <a:t>Second level</a:t>
            </a:r>
          </a:p>
        </p:txBody>
      </p:sp>
      <p:sp>
        <p:nvSpPr>
          <p:cNvPr id="16" name="Text Placeholder 15">
            <a:extLst>
              <a:ext uri="{FF2B5EF4-FFF2-40B4-BE49-F238E27FC236}">
                <a16:creationId xmlns:a16="http://schemas.microsoft.com/office/drawing/2014/main" id="{FCE2EE15-D090-23D5-91E1-84A48D697B36}"/>
              </a:ext>
            </a:extLst>
          </p:cNvPr>
          <p:cNvSpPr>
            <a:spLocks noGrp="1"/>
          </p:cNvSpPr>
          <p:nvPr>
            <p:ph type="body" sz="quarter" idx="12"/>
          </p:nvPr>
        </p:nvSpPr>
        <p:spPr>
          <a:xfrm>
            <a:off x="6163056" y="740664"/>
            <a:ext cx="5671976" cy="4744821"/>
          </a:xfrm>
          <a:prstGeom prst="rect">
            <a:avLst/>
          </a:prstGeom>
          <a:noFill/>
        </p:spPr>
        <p:txBody>
          <a:bodyPr/>
          <a:lstStyle>
            <a:lvl1pPr>
              <a:lnSpc>
                <a:spcPct val="100000"/>
              </a:lnSpc>
              <a:defRPr sz="6600" b="0">
                <a:solidFill>
                  <a:schemeClr val="bg1"/>
                </a:solidFill>
                <a:latin typeface="+mj-lt"/>
              </a:defRPr>
            </a:lvl1pPr>
          </a:lstStyle>
          <a:p>
            <a:pPr lvl="0"/>
            <a:r>
              <a:rPr lang="en-US"/>
              <a:t>Click to edit Master text styles</a:t>
            </a:r>
          </a:p>
        </p:txBody>
      </p:sp>
      <p:sp>
        <p:nvSpPr>
          <p:cNvPr id="7" name="TextBox 6">
            <a:extLst>
              <a:ext uri="{FF2B5EF4-FFF2-40B4-BE49-F238E27FC236}">
                <a16:creationId xmlns:a16="http://schemas.microsoft.com/office/drawing/2014/main" id="{FDD3CF2F-7A33-6AA8-EBBC-3A558D724586}"/>
              </a:ext>
            </a:extLst>
          </p:cNvPr>
          <p:cNvSpPr txBox="1"/>
          <p:nvPr userDrawn="1"/>
        </p:nvSpPr>
        <p:spPr>
          <a:xfrm>
            <a:off x="394728" y="6501384"/>
            <a:ext cx="431483" cy="161583"/>
          </a:xfrm>
          <a:prstGeom prst="rect">
            <a:avLst/>
          </a:prstGeom>
          <a:noFill/>
        </p:spPr>
        <p:txBody>
          <a:bodyPr wrap="square" lIns="0" tIns="0" rIns="0" bIns="0" rtlCol="0" anchor="b" anchorCtr="0">
            <a:spAutoFit/>
          </a:bodyPr>
          <a:lstStyle/>
          <a:p>
            <a:pPr algn="l"/>
            <a:r>
              <a:rPr lang="en-US" sz="1050" b="1" dirty="0">
                <a:solidFill>
                  <a:schemeClr val="bg1"/>
                </a:solidFill>
              </a:rPr>
              <a:t>PwC</a:t>
            </a:r>
          </a:p>
        </p:txBody>
      </p:sp>
      <p:sp>
        <p:nvSpPr>
          <p:cNvPr id="8" name="Footer Placeholder 4">
            <a:extLst>
              <a:ext uri="{FF2B5EF4-FFF2-40B4-BE49-F238E27FC236}">
                <a16:creationId xmlns:a16="http://schemas.microsoft.com/office/drawing/2014/main" id="{694593D8-AEB6-3CA5-7E3B-6BA6D552DB0C}"/>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chemeClr val="bg1"/>
                </a:solidFill>
                <a:latin typeface="+mn-lt"/>
                <a:cs typeface="Arial" panose="020B0604020202020204" pitchFamily="34" charset="0"/>
              </a:defRPr>
            </a:lvl1pPr>
          </a:lstStyle>
          <a:p>
            <a:r>
              <a:rPr lang="en-US" dirty="0"/>
              <a:t>Presentation Title</a:t>
            </a:r>
          </a:p>
        </p:txBody>
      </p:sp>
      <p:sp>
        <p:nvSpPr>
          <p:cNvPr id="9" name="Slide Number Placeholder 13">
            <a:extLst>
              <a:ext uri="{FF2B5EF4-FFF2-40B4-BE49-F238E27FC236}">
                <a16:creationId xmlns:a16="http://schemas.microsoft.com/office/drawing/2014/main" id="{C1E67C1D-7D69-01C7-F212-8FD6EC41D5DD}"/>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bg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287253533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BD055151-7117-866F-6824-F774A7F56F66}"/>
              </a:ext>
            </a:extLst>
          </p:cNvPr>
          <p:cNvSpPr>
            <a:spLocks noGrp="1"/>
          </p:cNvSpPr>
          <p:nvPr>
            <p:ph type="title" hasCustomPrompt="1"/>
          </p:nvPr>
        </p:nvSpPr>
        <p:spPr>
          <a:xfrm>
            <a:off x="401284" y="3480486"/>
            <a:ext cx="4499480" cy="2458352"/>
          </a:xfrm>
        </p:spPr>
        <p:txBody>
          <a:bodyPr/>
          <a:lstStyle>
            <a:lvl1pPr>
              <a:lnSpc>
                <a:spcPct val="100000"/>
              </a:lnSpc>
              <a:defRPr sz="3200" b="0"/>
            </a:lvl1pPr>
          </a:lstStyle>
          <a:p>
            <a:r>
              <a:rPr lang="en-US" dirty="0"/>
              <a:t>Click to edit title style</a:t>
            </a:r>
          </a:p>
        </p:txBody>
      </p:sp>
      <p:sp>
        <p:nvSpPr>
          <p:cNvPr id="3" name="Picture Placeholder 2">
            <a:extLst>
              <a:ext uri="{FF2B5EF4-FFF2-40B4-BE49-F238E27FC236}">
                <a16:creationId xmlns:a16="http://schemas.microsoft.com/office/drawing/2014/main" id="{CAF96854-0B82-0332-CB0D-B653A0471D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p:cNvSpPr>
          <p:nvPr>
            <p:ph type="pic" sz="quarter" idx="11" hasCustomPrompt="1"/>
          </p:nvPr>
        </p:nvSpPr>
        <p:spPr>
          <a:xfrm>
            <a:off x="5199063" y="400050"/>
            <a:ext cx="6614842" cy="5539040"/>
          </a:xfrm>
          <a:custGeom>
            <a:avLst/>
            <a:gdLst>
              <a:gd name="connsiteX0" fmla="*/ 2370 w 6614842"/>
              <a:gd name="connsiteY0" fmla="*/ 0 h 5539040"/>
              <a:gd name="connsiteX1" fmla="*/ 6614842 w 6614842"/>
              <a:gd name="connsiteY1" fmla="*/ 0 h 5539040"/>
              <a:gd name="connsiteX2" fmla="*/ 6611213 w 6614842"/>
              <a:gd name="connsiteY2" fmla="*/ 5179084 h 5539040"/>
              <a:gd name="connsiteX3" fmla="*/ 3320084 w 6614842"/>
              <a:gd name="connsiteY3" fmla="*/ 5175675 h 5539040"/>
              <a:gd name="connsiteX4" fmla="*/ 3075776 w 6614842"/>
              <a:gd name="connsiteY4" fmla="*/ 5539040 h 5539040"/>
              <a:gd name="connsiteX5" fmla="*/ 0 w 6614842"/>
              <a:gd name="connsiteY5" fmla="*/ 5536403 h 5539040"/>
              <a:gd name="connsiteX6" fmla="*/ 2078 w 6614842"/>
              <a:gd name="connsiteY6" fmla="*/ 2755139 h 5539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14842" h="5539040">
                <a:moveTo>
                  <a:pt x="2370" y="0"/>
                </a:moveTo>
                <a:lnTo>
                  <a:pt x="6614842" y="0"/>
                </a:lnTo>
                <a:lnTo>
                  <a:pt x="6611213" y="5179084"/>
                </a:lnTo>
                <a:lnTo>
                  <a:pt x="3320084" y="5175675"/>
                </a:lnTo>
                <a:lnTo>
                  <a:pt x="3075776" y="5539040"/>
                </a:lnTo>
                <a:lnTo>
                  <a:pt x="0" y="5536403"/>
                </a:lnTo>
                <a:cubicBezTo>
                  <a:pt x="1583" y="4615367"/>
                  <a:pt x="1979" y="3686592"/>
                  <a:pt x="2078" y="2755139"/>
                </a:cubicBezTo>
                <a:close/>
              </a:path>
            </a:pathLst>
          </a:custGeom>
          <a:solidFill>
            <a:schemeClr val="bg2"/>
          </a:solidFill>
        </p:spPr>
        <p:txBody>
          <a:bodyPr wrap="square" lIns="914400" tIns="1554480" rIns="914400">
            <a:noAutofit/>
          </a:bodyPr>
          <a:lstStyle>
            <a:lvl1pPr algn="ctr">
              <a:defRPr b="0" i="0"/>
            </a:lvl1pPr>
          </a:lstStyle>
          <a:p>
            <a:r>
              <a:rPr lang="en-US" dirty="0"/>
              <a:t>Click icon to add picture—do</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not</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scale</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or</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stretch</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this</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photo</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placeholder</a:t>
            </a:r>
          </a:p>
        </p:txBody>
      </p:sp>
      <p:sp>
        <p:nvSpPr>
          <p:cNvPr id="4" name="Footer Placeholder 4">
            <a:extLst>
              <a:ext uri="{FF2B5EF4-FFF2-40B4-BE49-F238E27FC236}">
                <a16:creationId xmlns:a16="http://schemas.microsoft.com/office/drawing/2014/main" id="{629E8A37-B7AE-34F5-AC2C-2C3307E45306}"/>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5" name="Slide Number Placeholder 13">
            <a:extLst>
              <a:ext uri="{FF2B5EF4-FFF2-40B4-BE49-F238E27FC236}">
                <a16:creationId xmlns:a16="http://schemas.microsoft.com/office/drawing/2014/main" id="{83E901E5-0C0F-02C2-6E8B-66E81BE06A91}"/>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60937256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Content With Image 2">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AEA67855-93A6-BD43-750C-42D579FD028A}"/>
              </a:ext>
            </a:extLst>
          </p:cNvPr>
          <p:cNvSpPr>
            <a:spLocks noGrp="1"/>
          </p:cNvSpPr>
          <p:nvPr>
            <p:ph type="title"/>
          </p:nvPr>
        </p:nvSpPr>
        <p:spPr>
          <a:xfrm>
            <a:off x="402336" y="402336"/>
            <a:ext cx="3737453" cy="1295399"/>
          </a:xfrm>
          <a:prstGeom prst="rect">
            <a:avLst/>
          </a:prstGeom>
        </p:spPr>
        <p:txBody>
          <a:bodyPr vert="horz" lIns="0" tIns="0" rIns="0" bIns="0" rtlCol="0" anchor="t" anchorCtr="0">
            <a:noAutofit/>
          </a:bodyPr>
          <a:lstStyle>
            <a:lvl1pPr>
              <a:defRPr b="0"/>
            </a:lvl1pPr>
          </a:lstStyle>
          <a:p>
            <a:r>
              <a:rPr lang="en-US"/>
              <a:t>Click to edit Master title style</a:t>
            </a:r>
            <a:endParaRPr lang="en-US" dirty="0"/>
          </a:p>
        </p:txBody>
      </p:sp>
      <p:sp>
        <p:nvSpPr>
          <p:cNvPr id="6" name="Text Placeholder 5">
            <a:extLst>
              <a:ext uri="{FF2B5EF4-FFF2-40B4-BE49-F238E27FC236}">
                <a16:creationId xmlns:a16="http://schemas.microsoft.com/office/drawing/2014/main" id="{00E1A1E6-6268-D4D9-C145-1013364B1CD8}"/>
              </a:ext>
            </a:extLst>
          </p:cNvPr>
          <p:cNvSpPr>
            <a:spLocks noGrp="1"/>
          </p:cNvSpPr>
          <p:nvPr>
            <p:ph type="body" sz="quarter" idx="12"/>
          </p:nvPr>
        </p:nvSpPr>
        <p:spPr>
          <a:xfrm>
            <a:off x="402336" y="2979420"/>
            <a:ext cx="3727450" cy="2620963"/>
          </a:xfrm>
        </p:spPr>
        <p:txBody>
          <a:bodyPr/>
          <a:lstStyle>
            <a:lvl1pPr>
              <a:lnSpc>
                <a:spcPct val="100000"/>
              </a:lnSpc>
              <a:spcBef>
                <a:spcPts val="0"/>
              </a:spcBef>
              <a:defRPr sz="1500"/>
            </a:lvl1pPr>
            <a:lvl2pPr>
              <a:defRPr sz="1200">
                <a:latin typeface="+mj-lt"/>
              </a:defRPr>
            </a:lvl2pPr>
          </a:lstStyle>
          <a:p>
            <a:pPr lvl="0"/>
            <a:r>
              <a:rPr lang="en-US"/>
              <a:t>Click to edit Master text styles</a:t>
            </a:r>
          </a:p>
          <a:p>
            <a:pPr lvl="1"/>
            <a:r>
              <a:rPr lang="en-US"/>
              <a:t>Second level</a:t>
            </a:r>
          </a:p>
        </p:txBody>
      </p:sp>
      <p:sp>
        <p:nvSpPr>
          <p:cNvPr id="3" name="Picture Placeholder 2">
            <a:extLst>
              <a:ext uri="{FF2B5EF4-FFF2-40B4-BE49-F238E27FC236}">
                <a16:creationId xmlns:a16="http://schemas.microsoft.com/office/drawing/2014/main" id="{20FA2383-F769-2E5D-64C9-71C8F2AC63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p:cNvSpPr>
          <p:nvPr>
            <p:ph type="pic" sz="quarter" idx="11" hasCustomPrompt="1"/>
          </p:nvPr>
        </p:nvSpPr>
        <p:spPr>
          <a:xfrm>
            <a:off x="5199063" y="402336"/>
            <a:ext cx="6614837" cy="5532376"/>
          </a:xfrm>
          <a:custGeom>
            <a:avLst/>
            <a:gdLst>
              <a:gd name="connsiteX0" fmla="*/ 2369 w 6614837"/>
              <a:gd name="connsiteY0" fmla="*/ 0 h 5532376"/>
              <a:gd name="connsiteX1" fmla="*/ 6614837 w 6614837"/>
              <a:gd name="connsiteY1" fmla="*/ 0 h 5532376"/>
              <a:gd name="connsiteX2" fmla="*/ 6611213 w 6614837"/>
              <a:gd name="connsiteY2" fmla="*/ 5172420 h 5532376"/>
              <a:gd name="connsiteX3" fmla="*/ 3320084 w 6614837"/>
              <a:gd name="connsiteY3" fmla="*/ 5169011 h 5532376"/>
              <a:gd name="connsiteX4" fmla="*/ 3075776 w 6614837"/>
              <a:gd name="connsiteY4" fmla="*/ 5532376 h 5532376"/>
              <a:gd name="connsiteX5" fmla="*/ 0 w 6614837"/>
              <a:gd name="connsiteY5" fmla="*/ 5529739 h 5532376"/>
              <a:gd name="connsiteX6" fmla="*/ 2078 w 6614837"/>
              <a:gd name="connsiteY6" fmla="*/ 2748475 h 5532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14837" h="5532376">
                <a:moveTo>
                  <a:pt x="2369" y="0"/>
                </a:moveTo>
                <a:lnTo>
                  <a:pt x="6614837" y="0"/>
                </a:lnTo>
                <a:lnTo>
                  <a:pt x="6611213" y="5172420"/>
                </a:lnTo>
                <a:lnTo>
                  <a:pt x="3320084" y="5169011"/>
                </a:lnTo>
                <a:lnTo>
                  <a:pt x="3075776" y="5532376"/>
                </a:lnTo>
                <a:lnTo>
                  <a:pt x="0" y="5529739"/>
                </a:lnTo>
                <a:cubicBezTo>
                  <a:pt x="1583" y="4608703"/>
                  <a:pt x="1979" y="3679928"/>
                  <a:pt x="2078" y="2748475"/>
                </a:cubicBezTo>
                <a:close/>
              </a:path>
            </a:pathLst>
          </a:custGeom>
          <a:solidFill>
            <a:schemeClr val="bg2"/>
          </a:solidFill>
        </p:spPr>
        <p:txBody>
          <a:bodyPr wrap="square" lIns="914400" tIns="1554480" rIns="914400">
            <a:noAutofit/>
          </a:bodyPr>
          <a:lstStyle>
            <a:lvl1pPr algn="ctr">
              <a:defRPr b="0" i="0"/>
            </a:lvl1pPr>
          </a:lstStyle>
          <a:p>
            <a:r>
              <a:rPr lang="en-US" dirty="0"/>
              <a:t>Click icon to add picture—do</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not</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scale</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or</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stretch</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this</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photo</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placeholder</a:t>
            </a:r>
          </a:p>
        </p:txBody>
      </p:sp>
      <p:sp>
        <p:nvSpPr>
          <p:cNvPr id="4" name="Footer Placeholder 4">
            <a:extLst>
              <a:ext uri="{FF2B5EF4-FFF2-40B4-BE49-F238E27FC236}">
                <a16:creationId xmlns:a16="http://schemas.microsoft.com/office/drawing/2014/main" id="{4619E784-11F4-A104-BB77-5E8F8D397AEE}"/>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5" name="Slide Number Placeholder 13">
            <a:extLst>
              <a:ext uri="{FF2B5EF4-FFF2-40B4-BE49-F238E27FC236}">
                <a16:creationId xmlns:a16="http://schemas.microsoft.com/office/drawing/2014/main" id="{BF37CFFA-3D80-3409-C50E-D2A382F2618E}"/>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131110663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Content With Image 3">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AEA67855-93A6-BD43-750C-42D579FD028A}"/>
              </a:ext>
            </a:extLst>
          </p:cNvPr>
          <p:cNvSpPr>
            <a:spLocks noGrp="1"/>
          </p:cNvSpPr>
          <p:nvPr>
            <p:ph type="title"/>
          </p:nvPr>
        </p:nvSpPr>
        <p:spPr>
          <a:xfrm>
            <a:off x="402336" y="2457451"/>
            <a:ext cx="2767808" cy="765810"/>
          </a:xfrm>
          <a:prstGeom prst="rect">
            <a:avLst/>
          </a:prstGeom>
        </p:spPr>
        <p:txBody>
          <a:bodyPr vert="horz" lIns="0" tIns="0" rIns="0" bIns="0" rtlCol="0" anchor="t" anchorCtr="0">
            <a:noAutofit/>
          </a:bodyPr>
          <a:lstStyle>
            <a:lvl1pPr>
              <a:defRPr b="0"/>
            </a:lvl1pPr>
          </a:lstStyle>
          <a:p>
            <a:r>
              <a:rPr lang="en-US"/>
              <a:t>Click to edit Master title style</a:t>
            </a:r>
            <a:endParaRPr lang="en-US" dirty="0"/>
          </a:p>
        </p:txBody>
      </p:sp>
      <p:sp>
        <p:nvSpPr>
          <p:cNvPr id="6" name="Text Placeholder 5">
            <a:extLst>
              <a:ext uri="{FF2B5EF4-FFF2-40B4-BE49-F238E27FC236}">
                <a16:creationId xmlns:a16="http://schemas.microsoft.com/office/drawing/2014/main" id="{00E1A1E6-6268-D4D9-C145-1013364B1CD8}"/>
              </a:ext>
            </a:extLst>
          </p:cNvPr>
          <p:cNvSpPr>
            <a:spLocks noGrp="1"/>
          </p:cNvSpPr>
          <p:nvPr>
            <p:ph type="body" sz="quarter" idx="12"/>
          </p:nvPr>
        </p:nvSpPr>
        <p:spPr>
          <a:xfrm>
            <a:off x="402336" y="3492183"/>
            <a:ext cx="2757805" cy="2115820"/>
          </a:xfrm>
        </p:spPr>
        <p:txBody>
          <a:bodyPr/>
          <a:lstStyle>
            <a:lvl1pPr>
              <a:lnSpc>
                <a:spcPct val="120000"/>
              </a:lnSpc>
              <a:spcBef>
                <a:spcPts val="0"/>
              </a:spcBef>
              <a:defRPr sz="1200" b="0">
                <a:latin typeface="+mj-lt"/>
              </a:defRPr>
            </a:lvl1pPr>
            <a:lvl2pPr>
              <a:defRPr sz="1200">
                <a:latin typeface="+mn-lt"/>
              </a:defRPr>
            </a:lvl2pPr>
          </a:lstStyle>
          <a:p>
            <a:pPr lvl="0"/>
            <a:r>
              <a:rPr lang="en-US"/>
              <a:t>Click to edit Master text styles</a:t>
            </a:r>
          </a:p>
        </p:txBody>
      </p:sp>
      <p:sp>
        <p:nvSpPr>
          <p:cNvPr id="4" name="Footer Placeholder 4">
            <a:extLst>
              <a:ext uri="{FF2B5EF4-FFF2-40B4-BE49-F238E27FC236}">
                <a16:creationId xmlns:a16="http://schemas.microsoft.com/office/drawing/2014/main" id="{665F8295-3C5A-A1AE-F43F-1FA6D8B2F4F5}"/>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5" name="Slide Number Placeholder 13">
            <a:extLst>
              <a:ext uri="{FF2B5EF4-FFF2-40B4-BE49-F238E27FC236}">
                <a16:creationId xmlns:a16="http://schemas.microsoft.com/office/drawing/2014/main" id="{30A1C61F-1977-8EC5-355B-66B6908EB52C}"/>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
        <p:nvSpPr>
          <p:cNvPr id="10" name="Picture Placeholder 9">
            <a:extLst>
              <a:ext uri="{FF2B5EF4-FFF2-40B4-BE49-F238E27FC236}">
                <a16:creationId xmlns:a16="http://schemas.microsoft.com/office/drawing/2014/main" id="{C8FF515D-AF08-494F-FFD1-C5F2FEFB42CE}"/>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ph type="pic" sz="quarter" idx="13" hasCustomPrompt="1"/>
          </p:nvPr>
        </p:nvSpPr>
        <p:spPr>
          <a:xfrm>
            <a:off x="3288471" y="400050"/>
            <a:ext cx="8513514" cy="5540196"/>
          </a:xfrm>
          <a:custGeom>
            <a:avLst/>
            <a:gdLst>
              <a:gd name="connsiteX0" fmla="*/ 3049 w 8513514"/>
              <a:gd name="connsiteY0" fmla="*/ 0 h 5540196"/>
              <a:gd name="connsiteX1" fmla="*/ 8513003 w 8513514"/>
              <a:gd name="connsiteY1" fmla="*/ 0 h 5540196"/>
              <a:gd name="connsiteX2" fmla="*/ 8512994 w 8513514"/>
              <a:gd name="connsiteY2" fmla="*/ 10458 h 5540196"/>
              <a:gd name="connsiteX3" fmla="*/ 8513514 w 8513514"/>
              <a:gd name="connsiteY3" fmla="*/ 10458 h 5540196"/>
              <a:gd name="connsiteX4" fmla="*/ 8508849 w 8513514"/>
              <a:gd name="connsiteY4" fmla="*/ 5182877 h 5540196"/>
              <a:gd name="connsiteX5" fmla="*/ 4273312 w 8513514"/>
              <a:gd name="connsiteY5" fmla="*/ 5179468 h 5540196"/>
              <a:gd name="connsiteX6" fmla="*/ 4037481 w 8513514"/>
              <a:gd name="connsiteY6" fmla="*/ 5538070 h 5540196"/>
              <a:gd name="connsiteX7" fmla="*/ 511 w 8513514"/>
              <a:gd name="connsiteY7" fmla="*/ 5540196 h 5540196"/>
              <a:gd name="connsiteX8" fmla="*/ 527 w 8513514"/>
              <a:gd name="connsiteY8" fmla="*/ 5529738 h 5540196"/>
              <a:gd name="connsiteX9" fmla="*/ 0 w 8513514"/>
              <a:gd name="connsiteY9" fmla="*/ 5529738 h 5540196"/>
              <a:gd name="connsiteX10" fmla="*/ 2674 w 8513514"/>
              <a:gd name="connsiteY10" fmla="*/ 2748474 h 5540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513514" h="5540196">
                <a:moveTo>
                  <a:pt x="3049" y="0"/>
                </a:moveTo>
                <a:lnTo>
                  <a:pt x="8513003" y="0"/>
                </a:lnTo>
                <a:lnTo>
                  <a:pt x="8512994" y="10458"/>
                </a:lnTo>
                <a:lnTo>
                  <a:pt x="8513514" y="10458"/>
                </a:lnTo>
                <a:lnTo>
                  <a:pt x="8508849" y="5182877"/>
                </a:lnTo>
                <a:lnTo>
                  <a:pt x="4273312" y="5179468"/>
                </a:lnTo>
                <a:lnTo>
                  <a:pt x="4037481" y="5538070"/>
                </a:lnTo>
                <a:lnTo>
                  <a:pt x="511" y="5540196"/>
                </a:lnTo>
                <a:lnTo>
                  <a:pt x="527" y="5529738"/>
                </a:lnTo>
                <a:lnTo>
                  <a:pt x="0" y="5529738"/>
                </a:lnTo>
                <a:cubicBezTo>
                  <a:pt x="2037" y="4608702"/>
                  <a:pt x="2547" y="3679927"/>
                  <a:pt x="2674" y="2748474"/>
                </a:cubicBezTo>
                <a:close/>
              </a:path>
            </a:pathLst>
          </a:custGeom>
          <a:solidFill>
            <a:schemeClr val="bg2"/>
          </a:solidFill>
        </p:spPr>
        <p:txBody>
          <a:bodyPr wrap="square" lIns="1188720" tIns="1554480" rIns="1188720">
            <a:noAutofit/>
          </a:bodyPr>
          <a:lstStyle>
            <a:lvl1pPr algn="ctr">
              <a:defRPr b="0" i="0"/>
            </a:lvl1pPr>
          </a:lstStyle>
          <a:p>
            <a:r>
              <a:rPr lang="en-US" dirty="0"/>
              <a:t>Click icon to add picture—do</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not</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scale</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or</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stretch</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this</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photo</a:t>
            </a:r>
            <a:r>
              <a:rPr lang="en-US" sz="1500" kern="100" dirty="0">
                <a:effectLst/>
                <a:latin typeface="Arial" panose="020B0604020202020204" pitchFamily="34" charset="0"/>
                <a:ea typeface="Aptos" panose="020B0004020202020204" pitchFamily="34" charset="0"/>
                <a:cs typeface="Times New Roman" panose="02020603050405020304" pitchFamily="18" charset="0"/>
              </a:rPr>
              <a:t> </a:t>
            </a:r>
            <a:r>
              <a:rPr lang="en-US" dirty="0"/>
              <a:t>placeholder</a:t>
            </a:r>
          </a:p>
        </p:txBody>
      </p:sp>
    </p:spTree>
    <p:extLst>
      <p:ext uri="{BB962C8B-B14F-4D97-AF65-F5344CB8AC3E}">
        <p14:creationId xmlns:p14="http://schemas.microsoft.com/office/powerpoint/2010/main" val="269206852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Big Dat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1A1D7-A824-48A0-3E0C-4A7C86CA63AB}"/>
              </a:ext>
            </a:extLst>
          </p:cNvPr>
          <p:cNvSpPr>
            <a:spLocks noGrp="1"/>
          </p:cNvSpPr>
          <p:nvPr>
            <p:ph type="title" hasCustomPrompt="1"/>
          </p:nvPr>
        </p:nvSpPr>
        <p:spPr>
          <a:xfrm>
            <a:off x="400050" y="-300748"/>
            <a:ext cx="5643563" cy="249299"/>
          </a:xfrm>
        </p:spPr>
        <p:txBody>
          <a:bodyPr wrap="square">
            <a:spAutoFit/>
          </a:bodyPr>
          <a:lstStyle>
            <a:lvl1pPr>
              <a:defRPr sz="1800" b="0"/>
            </a:lvl1pPr>
          </a:lstStyle>
          <a:p>
            <a:r>
              <a:rPr lang="en-US" dirty="0"/>
              <a:t>Title for accessibility</a:t>
            </a:r>
          </a:p>
        </p:txBody>
      </p:sp>
      <p:sp>
        <p:nvSpPr>
          <p:cNvPr id="8" name="Text Placeholder 2">
            <a:extLst>
              <a:ext uri="{FF2B5EF4-FFF2-40B4-BE49-F238E27FC236}">
                <a16:creationId xmlns:a16="http://schemas.microsoft.com/office/drawing/2014/main" id="{6949215D-624C-7D6A-5688-62477C18FAD8}"/>
              </a:ext>
            </a:extLst>
          </p:cNvPr>
          <p:cNvSpPr>
            <a:spLocks noGrp="1"/>
          </p:cNvSpPr>
          <p:nvPr>
            <p:ph type="body" idx="11" hasCustomPrompt="1"/>
          </p:nvPr>
        </p:nvSpPr>
        <p:spPr>
          <a:xfrm>
            <a:off x="6150275" y="918220"/>
            <a:ext cx="5660723" cy="1846659"/>
          </a:xfrm>
        </p:spPr>
        <p:txBody>
          <a:bodyPr wrap="square">
            <a:spAutoFit/>
          </a:bodyPr>
          <a:lstStyle>
            <a:lvl1pPr marL="0" indent="0" algn="l">
              <a:lnSpc>
                <a:spcPct val="80000"/>
              </a:lnSpc>
              <a:spcBef>
                <a:spcPts val="0"/>
              </a:spcBef>
              <a:spcAft>
                <a:spcPts val="0"/>
              </a:spcAft>
              <a:buNone/>
              <a:defRPr sz="15000" b="0" kern="100" spc="-50" baseline="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0</a:t>
            </a:r>
          </a:p>
        </p:txBody>
      </p:sp>
      <p:sp>
        <p:nvSpPr>
          <p:cNvPr id="3" name="Content Placeholder 2">
            <a:extLst>
              <a:ext uri="{FF2B5EF4-FFF2-40B4-BE49-F238E27FC236}">
                <a16:creationId xmlns:a16="http://schemas.microsoft.com/office/drawing/2014/main" id="{226E3B15-3502-F478-0302-DCABA0B41AD0}"/>
              </a:ext>
            </a:extLst>
          </p:cNvPr>
          <p:cNvSpPr>
            <a:spLocks noGrp="1"/>
          </p:cNvSpPr>
          <p:nvPr>
            <p:ph idx="1"/>
          </p:nvPr>
        </p:nvSpPr>
        <p:spPr>
          <a:xfrm>
            <a:off x="6150276" y="2433637"/>
            <a:ext cx="5660724" cy="3027363"/>
          </a:xfrm>
        </p:spPr>
        <p:txBody>
          <a:bodyPr/>
          <a:lstStyle>
            <a:lvl1pPr>
              <a:lnSpc>
                <a:spcPct val="100000"/>
              </a:lnSpc>
              <a:spcBef>
                <a:spcPts val="900"/>
              </a:spcBef>
              <a:spcAft>
                <a:spcPts val="0"/>
              </a:spcAft>
              <a:defRPr sz="6600" b="0" spc="-50" baseline="0">
                <a:latin typeface="+mj-lt"/>
              </a:defRPr>
            </a:lvl1pPr>
          </a:lstStyle>
          <a:p>
            <a:pPr lvl="0"/>
            <a:r>
              <a:rPr lang="en-US"/>
              <a:t>Click to edit Master text styles</a:t>
            </a:r>
          </a:p>
        </p:txBody>
      </p:sp>
      <p:sp>
        <p:nvSpPr>
          <p:cNvPr id="7" name="Footer Placeholder 4">
            <a:extLst>
              <a:ext uri="{FF2B5EF4-FFF2-40B4-BE49-F238E27FC236}">
                <a16:creationId xmlns:a16="http://schemas.microsoft.com/office/drawing/2014/main" id="{9B293083-8587-219C-C524-D809D6A866A2}"/>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9" name="Slide Number Placeholder 13">
            <a:extLst>
              <a:ext uri="{FF2B5EF4-FFF2-40B4-BE49-F238E27FC236}">
                <a16:creationId xmlns:a16="http://schemas.microsoft.com/office/drawing/2014/main" id="{5AC9A00F-F989-8AFC-7652-904E0B2E41F0}"/>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
        <p:nvSpPr>
          <p:cNvPr id="10" name="Content Placeholder 2">
            <a:extLst>
              <a:ext uri="{FF2B5EF4-FFF2-40B4-BE49-F238E27FC236}">
                <a16:creationId xmlns:a16="http://schemas.microsoft.com/office/drawing/2014/main" id="{F37C9592-01FB-4A3C-B7D0-60D0B86B7CC8}"/>
              </a:ext>
            </a:extLst>
          </p:cNvPr>
          <p:cNvSpPr>
            <a:spLocks noGrp="1"/>
          </p:cNvSpPr>
          <p:nvPr>
            <p:ph idx="10"/>
          </p:nvPr>
        </p:nvSpPr>
        <p:spPr>
          <a:xfrm>
            <a:off x="401967" y="4513993"/>
            <a:ext cx="4684384" cy="1432717"/>
          </a:xfrm>
        </p:spPr>
        <p:txBody>
          <a:bodyPr/>
          <a:lstStyle>
            <a:lvl1pPr>
              <a:lnSpc>
                <a:spcPct val="100000"/>
              </a:lnSpc>
              <a:spcBef>
                <a:spcPts val="0"/>
              </a:spcBef>
              <a:spcAft>
                <a:spcPts val="0"/>
              </a:spcAft>
              <a:defRPr sz="1800" b="1"/>
            </a:lvl1pPr>
            <a:lvl2pPr>
              <a:lnSpc>
                <a:spcPct val="100000"/>
              </a:lnSpc>
              <a:spcBef>
                <a:spcPts val="0"/>
              </a:spcBef>
              <a:spcAft>
                <a:spcPts val="0"/>
              </a:spcAft>
              <a:defRPr sz="1800" b="0">
                <a:latin typeface="+mj-lt"/>
              </a:defRPr>
            </a:lvl2pPr>
            <a:lvl3pPr marL="0" indent="0">
              <a:buNone/>
              <a:defRPr/>
            </a:lvl3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18135966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Big Data 2">
    <p:bg>
      <p:bgPr>
        <a:solidFill>
          <a:srgbClr val="FFE8D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1A1D7-A824-48A0-3E0C-4A7C86CA63AB}"/>
              </a:ext>
            </a:extLst>
          </p:cNvPr>
          <p:cNvSpPr>
            <a:spLocks noGrp="1"/>
          </p:cNvSpPr>
          <p:nvPr>
            <p:ph type="title" hasCustomPrompt="1"/>
          </p:nvPr>
        </p:nvSpPr>
        <p:spPr>
          <a:xfrm>
            <a:off x="400050" y="-300748"/>
            <a:ext cx="5643563" cy="249299"/>
          </a:xfrm>
        </p:spPr>
        <p:txBody>
          <a:bodyPr wrap="square">
            <a:spAutoFit/>
          </a:bodyPr>
          <a:lstStyle>
            <a:lvl1pPr>
              <a:defRPr sz="1800" b="0"/>
            </a:lvl1pPr>
          </a:lstStyle>
          <a:p>
            <a:r>
              <a:rPr lang="en-US" dirty="0"/>
              <a:t>Title for accessibility</a:t>
            </a:r>
          </a:p>
        </p:txBody>
      </p:sp>
      <p:sp>
        <p:nvSpPr>
          <p:cNvPr id="6" name="Content Placeholder 2">
            <a:extLst>
              <a:ext uri="{FF2B5EF4-FFF2-40B4-BE49-F238E27FC236}">
                <a16:creationId xmlns:a16="http://schemas.microsoft.com/office/drawing/2014/main" id="{FA9DB721-FE7A-8DE5-B433-99C88BFAE50D}"/>
              </a:ext>
            </a:extLst>
          </p:cNvPr>
          <p:cNvSpPr>
            <a:spLocks noGrp="1"/>
          </p:cNvSpPr>
          <p:nvPr>
            <p:ph idx="10"/>
          </p:nvPr>
        </p:nvSpPr>
        <p:spPr>
          <a:xfrm>
            <a:off x="401967" y="4513993"/>
            <a:ext cx="4684384" cy="1432717"/>
          </a:xfrm>
        </p:spPr>
        <p:txBody>
          <a:bodyPr/>
          <a:lstStyle>
            <a:lvl1pPr>
              <a:lnSpc>
                <a:spcPct val="100000"/>
              </a:lnSpc>
              <a:spcBef>
                <a:spcPts val="0"/>
              </a:spcBef>
              <a:spcAft>
                <a:spcPts val="0"/>
              </a:spcAft>
              <a:defRPr sz="1800" b="1"/>
            </a:lvl1pPr>
            <a:lvl2pPr>
              <a:lnSpc>
                <a:spcPct val="100000"/>
              </a:lnSpc>
              <a:spcBef>
                <a:spcPts val="0"/>
              </a:spcBef>
              <a:spcAft>
                <a:spcPts val="0"/>
              </a:spcAft>
              <a:defRPr sz="1800" b="0">
                <a:latin typeface="+mj-lt"/>
              </a:defRPr>
            </a:lvl2pPr>
            <a:lvl3pPr marL="0" indent="0">
              <a:buNone/>
              <a:defRPr/>
            </a:lvl3pPr>
          </a:lstStyle>
          <a:p>
            <a:pPr lvl="0"/>
            <a:r>
              <a:rPr lang="en-US"/>
              <a:t>Click to edit Master text styles</a:t>
            </a:r>
          </a:p>
          <a:p>
            <a:pPr lvl="1"/>
            <a:r>
              <a:rPr lang="en-US"/>
              <a:t>Second level</a:t>
            </a:r>
          </a:p>
        </p:txBody>
      </p:sp>
      <p:sp>
        <p:nvSpPr>
          <p:cNvPr id="8" name="Text Placeholder 2">
            <a:extLst>
              <a:ext uri="{FF2B5EF4-FFF2-40B4-BE49-F238E27FC236}">
                <a16:creationId xmlns:a16="http://schemas.microsoft.com/office/drawing/2014/main" id="{6949215D-624C-7D6A-5688-62477C18FAD8}"/>
              </a:ext>
            </a:extLst>
          </p:cNvPr>
          <p:cNvSpPr>
            <a:spLocks noGrp="1"/>
          </p:cNvSpPr>
          <p:nvPr>
            <p:ph type="body" idx="11" hasCustomPrompt="1"/>
          </p:nvPr>
        </p:nvSpPr>
        <p:spPr>
          <a:xfrm>
            <a:off x="6150275" y="918220"/>
            <a:ext cx="5651199" cy="1846659"/>
          </a:xfrm>
        </p:spPr>
        <p:txBody>
          <a:bodyPr wrap="square">
            <a:spAutoFit/>
          </a:bodyPr>
          <a:lstStyle>
            <a:lvl1pPr marL="0" indent="0" algn="l">
              <a:lnSpc>
                <a:spcPct val="80000"/>
              </a:lnSpc>
              <a:spcBef>
                <a:spcPts val="0"/>
              </a:spcBef>
              <a:spcAft>
                <a:spcPts val="0"/>
              </a:spcAft>
              <a:buNone/>
              <a:defRPr sz="15000" b="0" kern="100" spc="-50" baseline="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0</a:t>
            </a:r>
          </a:p>
        </p:txBody>
      </p:sp>
      <p:sp>
        <p:nvSpPr>
          <p:cNvPr id="3" name="Content Placeholder 2">
            <a:extLst>
              <a:ext uri="{FF2B5EF4-FFF2-40B4-BE49-F238E27FC236}">
                <a16:creationId xmlns:a16="http://schemas.microsoft.com/office/drawing/2014/main" id="{226E3B15-3502-F478-0302-DCABA0B41AD0}"/>
              </a:ext>
            </a:extLst>
          </p:cNvPr>
          <p:cNvSpPr>
            <a:spLocks noGrp="1"/>
          </p:cNvSpPr>
          <p:nvPr>
            <p:ph idx="1"/>
          </p:nvPr>
        </p:nvSpPr>
        <p:spPr>
          <a:xfrm>
            <a:off x="6150276" y="2433637"/>
            <a:ext cx="5660724" cy="3027363"/>
          </a:xfrm>
        </p:spPr>
        <p:txBody>
          <a:bodyPr/>
          <a:lstStyle>
            <a:lvl1pPr>
              <a:lnSpc>
                <a:spcPct val="100000"/>
              </a:lnSpc>
              <a:spcBef>
                <a:spcPts val="900"/>
              </a:spcBef>
              <a:spcAft>
                <a:spcPts val="0"/>
              </a:spcAft>
              <a:defRPr sz="6600" b="0" spc="-50" baseline="0">
                <a:latin typeface="+mj-lt"/>
              </a:defRPr>
            </a:lvl1pPr>
          </a:lstStyle>
          <a:p>
            <a:pPr lvl="0"/>
            <a:r>
              <a:rPr lang="en-US"/>
              <a:t>Click to edit Master text styles</a:t>
            </a:r>
          </a:p>
        </p:txBody>
      </p:sp>
      <p:sp>
        <p:nvSpPr>
          <p:cNvPr id="7" name="Footer Placeholder 4">
            <a:extLst>
              <a:ext uri="{FF2B5EF4-FFF2-40B4-BE49-F238E27FC236}">
                <a16:creationId xmlns:a16="http://schemas.microsoft.com/office/drawing/2014/main" id="{D88750FF-80B0-EEE6-F89F-A76248A4F83E}"/>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9" name="Slide Number Placeholder 13">
            <a:extLst>
              <a:ext uri="{FF2B5EF4-FFF2-40B4-BE49-F238E27FC236}">
                <a16:creationId xmlns:a16="http://schemas.microsoft.com/office/drawing/2014/main" id="{5E9F5B4A-B723-2879-D7EE-D016027E28B5}"/>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235652470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Three Images Stacked">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369B2012-7A09-E6A5-2473-4DB6823B0A7E}"/>
              </a:ext>
            </a:extLst>
          </p:cNvPr>
          <p:cNvSpPr>
            <a:spLocks noGrp="1"/>
          </p:cNvSpPr>
          <p:nvPr>
            <p:ph type="title"/>
          </p:nvPr>
        </p:nvSpPr>
        <p:spPr>
          <a:xfrm>
            <a:off x="402336" y="402336"/>
            <a:ext cx="11399691" cy="915289"/>
          </a:xfrm>
          <a:prstGeom prst="rect">
            <a:avLst/>
          </a:prstGeom>
        </p:spPr>
        <p:txBody>
          <a:bodyPr vert="horz" lIns="0" tIns="0" rIns="0" bIns="0" rtlCol="0" anchor="t" anchorCtr="0">
            <a:noAutofit/>
          </a:bodyPr>
          <a:lstStyle/>
          <a:p>
            <a:r>
              <a:rPr lang="en-US"/>
              <a:t>Click to edit Master title style</a:t>
            </a:r>
            <a:endParaRPr lang="en-US" dirty="0"/>
          </a:p>
        </p:txBody>
      </p:sp>
      <p:sp>
        <p:nvSpPr>
          <p:cNvPr id="22" name="Content Placeholder 2">
            <a:extLst>
              <a:ext uri="{FF2B5EF4-FFF2-40B4-BE49-F238E27FC236}">
                <a16:creationId xmlns:a16="http://schemas.microsoft.com/office/drawing/2014/main" id="{D806524E-A06F-7FE8-9CD5-2244991C1E3D}"/>
              </a:ext>
            </a:extLst>
          </p:cNvPr>
          <p:cNvSpPr>
            <a:spLocks noGrp="1"/>
          </p:cNvSpPr>
          <p:nvPr>
            <p:ph idx="17"/>
          </p:nvPr>
        </p:nvSpPr>
        <p:spPr>
          <a:xfrm>
            <a:off x="402336" y="3492183"/>
            <a:ext cx="3719830" cy="2446655"/>
          </a:xfrm>
        </p:spPr>
        <p:txBody>
          <a:bodyPr/>
          <a:lstStyle>
            <a:lvl1pPr>
              <a:lnSpc>
                <a:spcPct val="95000"/>
              </a:lnSpc>
              <a:spcBef>
                <a:spcPts val="0"/>
              </a:spcBef>
              <a:spcAft>
                <a:spcPts val="0"/>
              </a:spcAft>
              <a:defRPr sz="2400" b="1">
                <a:latin typeface="+mn-lt"/>
              </a:defRPr>
            </a:lvl1pPr>
            <a:lvl2pPr>
              <a:defRPr sz="1200"/>
            </a:lvl2pPr>
            <a:lvl3pPr>
              <a:defRPr sz="1200"/>
            </a:lvl3pPr>
            <a:lvl4pPr>
              <a:defRPr sz="1200"/>
            </a:lvl4pPr>
            <a:lvl5pPr>
              <a:defRPr sz="1200"/>
            </a:lvl5pPr>
          </a:lstStyle>
          <a:p>
            <a:pPr lvl="0"/>
            <a:r>
              <a:rPr lang="en-US"/>
              <a:t>Click to edit Master text styles</a:t>
            </a:r>
          </a:p>
        </p:txBody>
      </p:sp>
      <p:sp>
        <p:nvSpPr>
          <p:cNvPr id="13" name="Picture Placeholder 14">
            <a:extLst>
              <a:ext uri="{FF2B5EF4-FFF2-40B4-BE49-F238E27FC236}">
                <a16:creationId xmlns:a16="http://schemas.microsoft.com/office/drawing/2014/main" id="{099A4469-274E-EB1F-F85D-D95E959AA143}"/>
              </a:ext>
            </a:extLst>
          </p:cNvPr>
          <p:cNvSpPr>
            <a:spLocks noGrp="1"/>
          </p:cNvSpPr>
          <p:nvPr>
            <p:ph type="pic" sz="quarter" idx="12"/>
          </p:nvPr>
        </p:nvSpPr>
        <p:spPr>
          <a:xfrm>
            <a:off x="5199978" y="1424941"/>
            <a:ext cx="1804072" cy="1432560"/>
          </a:xfrm>
          <a:solidFill>
            <a:schemeClr val="bg2"/>
          </a:solidFill>
        </p:spPr>
        <p:txBody>
          <a:bodyPr tIns="457200"/>
          <a:lstStyle>
            <a:lvl1pPr algn="ctr">
              <a:defRPr/>
            </a:lvl1pPr>
          </a:lstStyle>
          <a:p>
            <a:r>
              <a:rPr lang="en-US"/>
              <a:t>Click icon to add picture</a:t>
            </a:r>
            <a:endParaRPr lang="en-US" dirty="0"/>
          </a:p>
        </p:txBody>
      </p:sp>
      <p:sp>
        <p:nvSpPr>
          <p:cNvPr id="17" name="Content Placeholder 2">
            <a:extLst>
              <a:ext uri="{FF2B5EF4-FFF2-40B4-BE49-F238E27FC236}">
                <a16:creationId xmlns:a16="http://schemas.microsoft.com/office/drawing/2014/main" id="{E0678072-A6EC-A7CF-E412-0D3F27A1A0A0}"/>
              </a:ext>
            </a:extLst>
          </p:cNvPr>
          <p:cNvSpPr>
            <a:spLocks noGrp="1"/>
          </p:cNvSpPr>
          <p:nvPr>
            <p:ph idx="10"/>
          </p:nvPr>
        </p:nvSpPr>
        <p:spPr>
          <a:xfrm>
            <a:off x="7127838" y="1446213"/>
            <a:ext cx="3711612" cy="1411287"/>
          </a:xfrm>
        </p:spPr>
        <p:txBody>
          <a:bodyPr/>
          <a:lstStyle>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p:txBody>
      </p:sp>
      <p:sp>
        <p:nvSpPr>
          <p:cNvPr id="20" name="Picture Placeholder 14">
            <a:extLst>
              <a:ext uri="{FF2B5EF4-FFF2-40B4-BE49-F238E27FC236}">
                <a16:creationId xmlns:a16="http://schemas.microsoft.com/office/drawing/2014/main" id="{750FAC0A-93E6-9A08-7990-0346002AB7C9}"/>
              </a:ext>
            </a:extLst>
          </p:cNvPr>
          <p:cNvSpPr>
            <a:spLocks noGrp="1"/>
          </p:cNvSpPr>
          <p:nvPr>
            <p:ph type="pic" sz="quarter" idx="15"/>
          </p:nvPr>
        </p:nvSpPr>
        <p:spPr>
          <a:xfrm>
            <a:off x="5199978" y="2981643"/>
            <a:ext cx="1804072" cy="1432560"/>
          </a:xfrm>
          <a:solidFill>
            <a:schemeClr val="bg2"/>
          </a:solidFill>
        </p:spPr>
        <p:txBody>
          <a:bodyPr tIns="457200"/>
          <a:lstStyle>
            <a:lvl1pPr algn="ctr">
              <a:defRPr/>
            </a:lvl1pPr>
          </a:lstStyle>
          <a:p>
            <a:r>
              <a:rPr lang="en-US"/>
              <a:t>Click icon to add picture</a:t>
            </a:r>
            <a:endParaRPr lang="en-US" dirty="0"/>
          </a:p>
        </p:txBody>
      </p:sp>
      <p:sp>
        <p:nvSpPr>
          <p:cNvPr id="18" name="Content Placeholder 2">
            <a:extLst>
              <a:ext uri="{FF2B5EF4-FFF2-40B4-BE49-F238E27FC236}">
                <a16:creationId xmlns:a16="http://schemas.microsoft.com/office/drawing/2014/main" id="{F62FE28B-1451-7A6D-A415-8DE9235897A9}"/>
              </a:ext>
            </a:extLst>
          </p:cNvPr>
          <p:cNvSpPr>
            <a:spLocks noGrp="1"/>
          </p:cNvSpPr>
          <p:nvPr>
            <p:ph idx="13"/>
          </p:nvPr>
        </p:nvSpPr>
        <p:spPr>
          <a:xfrm>
            <a:off x="7127838" y="2979420"/>
            <a:ext cx="3711612" cy="1411287"/>
          </a:xfrm>
        </p:spPr>
        <p:txBody>
          <a:bodyPr/>
          <a:lstStyle>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p:txBody>
      </p:sp>
      <p:sp>
        <p:nvSpPr>
          <p:cNvPr id="21" name="Picture Placeholder 14">
            <a:extLst>
              <a:ext uri="{FF2B5EF4-FFF2-40B4-BE49-F238E27FC236}">
                <a16:creationId xmlns:a16="http://schemas.microsoft.com/office/drawing/2014/main" id="{C66DD72C-97BB-14F2-361C-2441F75A4327}"/>
              </a:ext>
            </a:extLst>
          </p:cNvPr>
          <p:cNvSpPr>
            <a:spLocks noGrp="1"/>
          </p:cNvSpPr>
          <p:nvPr>
            <p:ph type="pic" sz="quarter" idx="16"/>
          </p:nvPr>
        </p:nvSpPr>
        <p:spPr>
          <a:xfrm>
            <a:off x="5199978" y="4521518"/>
            <a:ext cx="1804072" cy="1432560"/>
          </a:xfrm>
          <a:solidFill>
            <a:schemeClr val="bg2"/>
          </a:solidFill>
        </p:spPr>
        <p:txBody>
          <a:bodyPr tIns="457200"/>
          <a:lstStyle>
            <a:lvl1pPr algn="ctr">
              <a:defRPr/>
            </a:lvl1pPr>
          </a:lstStyle>
          <a:p>
            <a:r>
              <a:rPr lang="en-US"/>
              <a:t>Click icon to add picture</a:t>
            </a:r>
            <a:endParaRPr lang="en-US" dirty="0"/>
          </a:p>
        </p:txBody>
      </p:sp>
      <p:sp>
        <p:nvSpPr>
          <p:cNvPr id="19" name="Content Placeholder 2">
            <a:extLst>
              <a:ext uri="{FF2B5EF4-FFF2-40B4-BE49-F238E27FC236}">
                <a16:creationId xmlns:a16="http://schemas.microsoft.com/office/drawing/2014/main" id="{ADD78EAE-A704-D3CE-D6AA-6E6E52DCA211}"/>
              </a:ext>
            </a:extLst>
          </p:cNvPr>
          <p:cNvSpPr>
            <a:spLocks noGrp="1"/>
          </p:cNvSpPr>
          <p:nvPr>
            <p:ph idx="14"/>
          </p:nvPr>
        </p:nvSpPr>
        <p:spPr>
          <a:xfrm>
            <a:off x="7127838" y="4519931"/>
            <a:ext cx="3711612" cy="1411287"/>
          </a:xfrm>
        </p:spPr>
        <p:txBody>
          <a:bodyPr/>
          <a:lstStyle>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p:txBody>
      </p:sp>
      <p:sp>
        <p:nvSpPr>
          <p:cNvPr id="7" name="Footer Placeholder 4">
            <a:extLst>
              <a:ext uri="{FF2B5EF4-FFF2-40B4-BE49-F238E27FC236}">
                <a16:creationId xmlns:a16="http://schemas.microsoft.com/office/drawing/2014/main" id="{0A56C71D-1695-AE64-7C05-4DD0750A3DDA}"/>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8" name="Slide Number Placeholder 13">
            <a:extLst>
              <a:ext uri="{FF2B5EF4-FFF2-40B4-BE49-F238E27FC236}">
                <a16:creationId xmlns:a16="http://schemas.microsoft.com/office/drawing/2014/main" id="{3EB5F658-B8CE-7FB5-990E-79F690D1E17E}"/>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1346653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4">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E87E41F5-DD37-DB45-FC81-6078FAA35748}"/>
              </a:ext>
            </a:extLst>
          </p:cNvPr>
          <p:cNvSpPr>
            <a:spLocks noGrp="1"/>
          </p:cNvSpPr>
          <p:nvPr>
            <p:ph idx="1"/>
          </p:nvPr>
        </p:nvSpPr>
        <p:spPr>
          <a:xfrm>
            <a:off x="6157914" y="400050"/>
            <a:ext cx="5643562" cy="5653088"/>
          </a:xfrm>
        </p:spPr>
        <p:txBody>
          <a:bodyPr/>
          <a:lstStyle>
            <a:lvl1pPr>
              <a:spcAft>
                <a:spcPts val="1200"/>
              </a:spcAft>
              <a:defRPr sz="1400"/>
            </a:lvl1pPr>
            <a:lvl2pPr>
              <a:defRPr sz="1200">
                <a:latin typeface="+mj-lt"/>
              </a:defRPr>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Placeholder 1">
            <a:extLst>
              <a:ext uri="{FF2B5EF4-FFF2-40B4-BE49-F238E27FC236}">
                <a16:creationId xmlns:a16="http://schemas.microsoft.com/office/drawing/2014/main" id="{0FCB0834-B748-0F65-C02A-23EC83C03DC2}"/>
              </a:ext>
            </a:extLst>
          </p:cNvPr>
          <p:cNvSpPr>
            <a:spLocks noGrp="1"/>
          </p:cNvSpPr>
          <p:nvPr>
            <p:ph type="title"/>
          </p:nvPr>
        </p:nvSpPr>
        <p:spPr>
          <a:xfrm>
            <a:off x="402336" y="3998913"/>
            <a:ext cx="4801396" cy="1425575"/>
          </a:xfrm>
          <a:prstGeom prst="rect">
            <a:avLst/>
          </a:prstGeom>
        </p:spPr>
        <p:txBody>
          <a:bodyPr vert="horz" lIns="0" tIns="0" rIns="0" bIns="0" rtlCol="0" anchor="t" anchorCtr="0">
            <a:noAutofit/>
          </a:bodyPr>
          <a:lstStyle/>
          <a:p>
            <a:r>
              <a:rPr lang="en-US"/>
              <a:t>Click to edit Master title style</a:t>
            </a:r>
            <a:endParaRPr lang="en-US" dirty="0"/>
          </a:p>
        </p:txBody>
      </p:sp>
      <p:sp>
        <p:nvSpPr>
          <p:cNvPr id="4" name="Slide Number Placeholder 13">
            <a:extLst>
              <a:ext uri="{FF2B5EF4-FFF2-40B4-BE49-F238E27FC236}">
                <a16:creationId xmlns:a16="http://schemas.microsoft.com/office/drawing/2014/main" id="{83F37CB8-4B0C-85FD-979D-0EFBFDE2A1FF}"/>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ctr">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
        <p:nvSpPr>
          <p:cNvPr id="5" name="Footer Placeholder 4">
            <a:extLst>
              <a:ext uri="{FF2B5EF4-FFF2-40B4-BE49-F238E27FC236}">
                <a16:creationId xmlns:a16="http://schemas.microsoft.com/office/drawing/2014/main" id="{C8EC9C41-CB60-9C3F-4A21-4DCCF3B44001}"/>
              </a:ext>
            </a:extLst>
          </p:cNvPr>
          <p:cNvSpPr>
            <a:spLocks noGrp="1"/>
          </p:cNvSpPr>
          <p:nvPr>
            <p:ph type="ftr" sz="quarter" idx="3"/>
          </p:nvPr>
        </p:nvSpPr>
        <p:spPr>
          <a:xfrm>
            <a:off x="1066800" y="6497441"/>
            <a:ext cx="3447482" cy="161583"/>
          </a:xfrm>
          <a:prstGeom prst="rect">
            <a:avLst/>
          </a:prstGeom>
        </p:spPr>
        <p:txBody>
          <a:bodyPr vert="horz" wrap="square" lIns="0" tIns="0" rIns="0" bIns="0" rtlCol="0" anchor="ctr">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Tree>
    <p:extLst>
      <p:ext uri="{BB962C8B-B14F-4D97-AF65-F5344CB8AC3E}">
        <p14:creationId xmlns:p14="http://schemas.microsoft.com/office/powerpoint/2010/main" val="1162161977"/>
      </p:ext>
    </p:extLst>
  </p:cSld>
  <p:clrMapOvr>
    <a:masterClrMapping/>
  </p:clrMapOvr>
  <p:extLst>
    <p:ext uri="{DCECCB84-F9BA-43D5-87BE-67443E8EF086}">
      <p15:sldGuideLst xmlns:p15="http://schemas.microsoft.com/office/powerpoint/2012/main"/>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Text and Large Stat">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F0A5006C-1C3A-4674-032E-590F9BDB859A}"/>
              </a:ext>
            </a:extLst>
          </p:cNvPr>
          <p:cNvSpPr>
            <a:spLocks noGrp="1"/>
          </p:cNvSpPr>
          <p:nvPr>
            <p:ph type="title"/>
          </p:nvPr>
        </p:nvSpPr>
        <p:spPr>
          <a:xfrm>
            <a:off x="402336" y="3444092"/>
            <a:ext cx="4688683" cy="2449025"/>
          </a:xfrm>
          <a:prstGeom prst="rect">
            <a:avLst/>
          </a:prstGeom>
        </p:spPr>
        <p:txBody>
          <a:bodyPr vert="horz" lIns="0" tIns="0" rIns="0" bIns="0" rtlCol="0" anchor="t" anchorCtr="0">
            <a:noAutofit/>
          </a:bodyPr>
          <a:lstStyle>
            <a:lvl1pPr>
              <a:defRPr sz="4000"/>
            </a:lvl1pPr>
          </a:lstStyle>
          <a:p>
            <a:r>
              <a:rPr lang="en-US"/>
              <a:t>Click to edit Master title style</a:t>
            </a:r>
            <a:endParaRPr lang="en-US" dirty="0"/>
          </a:p>
        </p:txBody>
      </p:sp>
      <p:sp>
        <p:nvSpPr>
          <p:cNvPr id="10" name="Content Placeholder 2">
            <a:extLst>
              <a:ext uri="{FF2B5EF4-FFF2-40B4-BE49-F238E27FC236}">
                <a16:creationId xmlns:a16="http://schemas.microsoft.com/office/drawing/2014/main" id="{1E8B33F3-7C1D-479F-3B92-0DE073C2E4F5}"/>
              </a:ext>
            </a:extLst>
          </p:cNvPr>
          <p:cNvSpPr>
            <a:spLocks noGrp="1"/>
          </p:cNvSpPr>
          <p:nvPr>
            <p:ph idx="1" hasCustomPrompt="1"/>
          </p:nvPr>
        </p:nvSpPr>
        <p:spPr>
          <a:xfrm>
            <a:off x="6165533" y="880660"/>
            <a:ext cx="5636494" cy="2045420"/>
          </a:xfrm>
        </p:spPr>
        <p:txBody>
          <a:bodyPr/>
          <a:lstStyle>
            <a:lvl1pPr>
              <a:lnSpc>
                <a:spcPct val="80000"/>
              </a:lnSpc>
              <a:spcBef>
                <a:spcPts val="0"/>
              </a:spcBef>
              <a:spcAft>
                <a:spcPts val="0"/>
              </a:spcAft>
              <a:defRPr sz="20000" b="0" spc="-390" baseline="0">
                <a:solidFill>
                  <a:schemeClr val="accent1"/>
                </a:solidFill>
              </a:defRPr>
            </a:lvl1pPr>
          </a:lstStyle>
          <a:p>
            <a:pPr lvl="0"/>
            <a:r>
              <a:rPr lang="en-US" dirty="0"/>
              <a:t>00</a:t>
            </a:r>
          </a:p>
        </p:txBody>
      </p:sp>
      <p:sp>
        <p:nvSpPr>
          <p:cNvPr id="4" name="Footer Placeholder 4">
            <a:extLst>
              <a:ext uri="{FF2B5EF4-FFF2-40B4-BE49-F238E27FC236}">
                <a16:creationId xmlns:a16="http://schemas.microsoft.com/office/drawing/2014/main" id="{505126B4-5061-ACE1-29DB-F4E4B9305070}"/>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6" name="Slide Number Placeholder 13">
            <a:extLst>
              <a:ext uri="{FF2B5EF4-FFF2-40B4-BE49-F238E27FC236}">
                <a16:creationId xmlns:a16="http://schemas.microsoft.com/office/drawing/2014/main" id="{A318CA9E-32E8-938F-0187-CE5990310D19}"/>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
        <p:nvSpPr>
          <p:cNvPr id="9" name="Text Placeholder 8">
            <a:extLst>
              <a:ext uri="{FF2B5EF4-FFF2-40B4-BE49-F238E27FC236}">
                <a16:creationId xmlns:a16="http://schemas.microsoft.com/office/drawing/2014/main" id="{9D440408-8D82-6FAB-8574-86AD0978A5D2}"/>
              </a:ext>
            </a:extLst>
          </p:cNvPr>
          <p:cNvSpPr>
            <a:spLocks noGrp="1"/>
          </p:cNvSpPr>
          <p:nvPr>
            <p:ph type="body" sz="quarter" idx="10"/>
          </p:nvPr>
        </p:nvSpPr>
        <p:spPr>
          <a:xfrm>
            <a:off x="6165850" y="3500447"/>
            <a:ext cx="5635625" cy="24383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5677415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ext and Sidebar">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F0A5006C-1C3A-4674-032E-590F9BDB859A}"/>
              </a:ext>
            </a:extLst>
          </p:cNvPr>
          <p:cNvSpPr>
            <a:spLocks noGrp="1"/>
          </p:cNvSpPr>
          <p:nvPr>
            <p:ph type="title"/>
          </p:nvPr>
        </p:nvSpPr>
        <p:spPr>
          <a:xfrm>
            <a:off x="402336" y="3492183"/>
            <a:ext cx="5645946" cy="2446655"/>
          </a:xfrm>
          <a:prstGeom prst="rect">
            <a:avLst/>
          </a:prstGeom>
        </p:spPr>
        <p:txBody>
          <a:bodyPr vert="horz" lIns="0" tIns="0" rIns="0" bIns="0" rtlCol="0" anchor="t" anchorCtr="0">
            <a:noAutofit/>
          </a:bodyPr>
          <a:lstStyle>
            <a:lvl1pPr>
              <a:defRPr sz="4000"/>
            </a:lvl1pPr>
          </a:lstStyle>
          <a:p>
            <a:r>
              <a:rPr lang="en-US"/>
              <a:t>Click to edit Master title style</a:t>
            </a:r>
            <a:endParaRPr lang="en-US" dirty="0"/>
          </a:p>
        </p:txBody>
      </p:sp>
      <p:sp>
        <p:nvSpPr>
          <p:cNvPr id="7" name="Text Placeholder 6">
            <a:extLst>
              <a:ext uri="{FF2B5EF4-FFF2-40B4-BE49-F238E27FC236}">
                <a16:creationId xmlns:a16="http://schemas.microsoft.com/office/drawing/2014/main" id="{F61931EA-4F62-CD08-4165-33E086404500}"/>
              </a:ext>
            </a:extLst>
          </p:cNvPr>
          <p:cNvSpPr>
            <a:spLocks noGrp="1"/>
          </p:cNvSpPr>
          <p:nvPr>
            <p:ph type="body" sz="quarter" idx="11" hasCustomPrompt="1"/>
          </p:nvPr>
        </p:nvSpPr>
        <p:spPr>
          <a:xfrm>
            <a:off x="7118350" y="400050"/>
            <a:ext cx="4683125" cy="2970213"/>
          </a:xfrm>
          <a:solidFill>
            <a:schemeClr val="accent1"/>
          </a:solidFill>
        </p:spPr>
        <p:txBody>
          <a:bodyPr lIns="274320" tIns="274320"/>
          <a:lstStyle>
            <a:lvl1pPr>
              <a:spcAft>
                <a:spcPts val="6000"/>
              </a:spcAft>
              <a:defRPr sz="8600" b="0">
                <a:solidFill>
                  <a:schemeClr val="bg1"/>
                </a:solidFill>
              </a:defRPr>
            </a:lvl1pPr>
            <a:lvl2pPr>
              <a:spcBef>
                <a:spcPts val="0"/>
              </a:spcBef>
              <a:defRPr b="1">
                <a:latin typeface="+mn-lt"/>
              </a:defRPr>
            </a:lvl2pPr>
          </a:lstStyle>
          <a:p>
            <a:pPr lvl="0"/>
            <a:r>
              <a:rPr lang="en-US" dirty="0"/>
              <a:t>0,000</a:t>
            </a:r>
          </a:p>
          <a:p>
            <a:pPr lvl="1"/>
            <a:r>
              <a:rPr lang="en-US" dirty="0"/>
              <a:t>Second level</a:t>
            </a:r>
          </a:p>
        </p:txBody>
      </p:sp>
      <p:sp>
        <p:nvSpPr>
          <p:cNvPr id="4" name="Footer Placeholder 4">
            <a:extLst>
              <a:ext uri="{FF2B5EF4-FFF2-40B4-BE49-F238E27FC236}">
                <a16:creationId xmlns:a16="http://schemas.microsoft.com/office/drawing/2014/main" id="{E2A3DA15-4C69-255A-358A-480458D2DFE9}"/>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6" name="Slide Number Placeholder 13">
            <a:extLst>
              <a:ext uri="{FF2B5EF4-FFF2-40B4-BE49-F238E27FC236}">
                <a16:creationId xmlns:a16="http://schemas.microsoft.com/office/drawing/2014/main" id="{B39A73BF-92D5-1C5F-A374-82FF2405936F}"/>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
        <p:nvSpPr>
          <p:cNvPr id="10" name="Text Placeholder 9">
            <a:extLst>
              <a:ext uri="{FF2B5EF4-FFF2-40B4-BE49-F238E27FC236}">
                <a16:creationId xmlns:a16="http://schemas.microsoft.com/office/drawing/2014/main" id="{5B8C705A-7501-8BB2-360F-85F75D8C5472}"/>
              </a:ext>
            </a:extLst>
          </p:cNvPr>
          <p:cNvSpPr>
            <a:spLocks noGrp="1"/>
          </p:cNvSpPr>
          <p:nvPr>
            <p:ph type="body" sz="quarter" idx="12"/>
          </p:nvPr>
        </p:nvSpPr>
        <p:spPr>
          <a:xfrm>
            <a:off x="9037638" y="3484563"/>
            <a:ext cx="2757487" cy="19399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9539548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Four Stat Boxes">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F0A5006C-1C3A-4674-032E-590F9BDB859A}"/>
              </a:ext>
            </a:extLst>
          </p:cNvPr>
          <p:cNvSpPr>
            <a:spLocks noGrp="1"/>
          </p:cNvSpPr>
          <p:nvPr>
            <p:ph type="title"/>
          </p:nvPr>
        </p:nvSpPr>
        <p:spPr>
          <a:xfrm>
            <a:off x="402336" y="3492183"/>
            <a:ext cx="5241133" cy="2446655"/>
          </a:xfrm>
          <a:prstGeom prst="rect">
            <a:avLst/>
          </a:prstGeom>
        </p:spPr>
        <p:txBody>
          <a:bodyPr vert="horz" lIns="0" tIns="0" rIns="0" bIns="0" rtlCol="0" anchor="t" anchorCtr="0">
            <a:noAutofit/>
          </a:bodyPr>
          <a:lstStyle>
            <a:lvl1pPr>
              <a:defRPr sz="4000"/>
            </a:lvl1pPr>
          </a:lstStyle>
          <a:p>
            <a:r>
              <a:rPr lang="en-US"/>
              <a:t>Click to edit Master title style</a:t>
            </a:r>
            <a:endParaRPr lang="en-US" dirty="0"/>
          </a:p>
        </p:txBody>
      </p:sp>
      <p:sp>
        <p:nvSpPr>
          <p:cNvPr id="7" name="Text Placeholder 6">
            <a:extLst>
              <a:ext uri="{FF2B5EF4-FFF2-40B4-BE49-F238E27FC236}">
                <a16:creationId xmlns:a16="http://schemas.microsoft.com/office/drawing/2014/main" id="{F61931EA-4F62-CD08-4165-33E086404500}"/>
              </a:ext>
            </a:extLst>
          </p:cNvPr>
          <p:cNvSpPr>
            <a:spLocks noGrp="1"/>
          </p:cNvSpPr>
          <p:nvPr>
            <p:ph type="body" sz="quarter" idx="11" hasCustomPrompt="1"/>
          </p:nvPr>
        </p:nvSpPr>
        <p:spPr>
          <a:xfrm>
            <a:off x="6157914" y="400050"/>
            <a:ext cx="2765424" cy="2777490"/>
          </a:xfrm>
          <a:solidFill>
            <a:srgbClr val="B5BCC4"/>
          </a:solidFill>
        </p:spPr>
        <p:txBody>
          <a:bodyPr lIns="274320" tIns="91440"/>
          <a:lstStyle>
            <a:lvl1pPr>
              <a:spcAft>
                <a:spcPts val="1200"/>
              </a:spcAft>
              <a:tabLst>
                <a:tab pos="457200" algn="l"/>
              </a:tabLst>
              <a:defRPr sz="5400" b="0" baseline="0">
                <a:solidFill>
                  <a:schemeClr val="tx1"/>
                </a:solidFill>
              </a:defRPr>
            </a:lvl1pPr>
            <a:lvl2pPr>
              <a:spcBef>
                <a:spcPts val="0"/>
              </a:spcBef>
              <a:defRPr sz="1000" b="1"/>
            </a:lvl2pPr>
          </a:lstStyle>
          <a:p>
            <a:pPr lvl="0"/>
            <a:r>
              <a:rPr lang="en-US" dirty="0"/>
              <a:t>0,000</a:t>
            </a:r>
          </a:p>
        </p:txBody>
      </p:sp>
      <p:sp>
        <p:nvSpPr>
          <p:cNvPr id="10" name="Text Placeholder 9">
            <a:extLst>
              <a:ext uri="{FF2B5EF4-FFF2-40B4-BE49-F238E27FC236}">
                <a16:creationId xmlns:a16="http://schemas.microsoft.com/office/drawing/2014/main" id="{BCA5BD2F-F935-E22A-B6DD-EB0D8C3A4750}"/>
              </a:ext>
            </a:extLst>
          </p:cNvPr>
          <p:cNvSpPr>
            <a:spLocks noGrp="1"/>
          </p:cNvSpPr>
          <p:nvPr>
            <p:ph type="body" sz="quarter" idx="12"/>
          </p:nvPr>
        </p:nvSpPr>
        <p:spPr>
          <a:xfrm>
            <a:off x="6320155" y="2457450"/>
            <a:ext cx="2481263" cy="552451"/>
          </a:xfrm>
        </p:spPr>
        <p:txBody>
          <a:bodyPr anchor="b" anchorCtr="0"/>
          <a:lstStyle>
            <a:lvl1pPr>
              <a:spcBef>
                <a:spcPts val="0"/>
              </a:spcBef>
              <a:spcAft>
                <a:spcPts val="600"/>
              </a:spcAft>
              <a:defRPr sz="1000" b="0">
                <a:latin typeface="+mj-lt"/>
              </a:defRPr>
            </a:lvl1pPr>
          </a:lstStyle>
          <a:p>
            <a:pPr lvl="0"/>
            <a:r>
              <a:rPr lang="en-US"/>
              <a:t>Click to edit Master text styles</a:t>
            </a:r>
          </a:p>
        </p:txBody>
      </p:sp>
      <p:sp>
        <p:nvSpPr>
          <p:cNvPr id="16" name="Text Placeholder 6">
            <a:extLst>
              <a:ext uri="{FF2B5EF4-FFF2-40B4-BE49-F238E27FC236}">
                <a16:creationId xmlns:a16="http://schemas.microsoft.com/office/drawing/2014/main" id="{8C582E75-9A43-D86C-AB0D-17BB800A571C}"/>
              </a:ext>
            </a:extLst>
          </p:cNvPr>
          <p:cNvSpPr>
            <a:spLocks noGrp="1"/>
          </p:cNvSpPr>
          <p:nvPr>
            <p:ph type="body" sz="quarter" idx="13" hasCustomPrompt="1"/>
          </p:nvPr>
        </p:nvSpPr>
        <p:spPr>
          <a:xfrm>
            <a:off x="9036051" y="400050"/>
            <a:ext cx="2765424" cy="2777490"/>
          </a:xfrm>
          <a:solidFill>
            <a:schemeClr val="accent1"/>
          </a:solidFill>
        </p:spPr>
        <p:txBody>
          <a:bodyPr lIns="274320" tIns="91440"/>
          <a:lstStyle>
            <a:lvl1pPr>
              <a:spcAft>
                <a:spcPts val="1200"/>
              </a:spcAft>
              <a:tabLst>
                <a:tab pos="457200" algn="l"/>
              </a:tabLst>
              <a:defRPr sz="5400" b="0" baseline="0">
                <a:solidFill>
                  <a:schemeClr val="tx1"/>
                </a:solidFill>
              </a:defRPr>
            </a:lvl1pPr>
            <a:lvl2pPr>
              <a:spcBef>
                <a:spcPts val="0"/>
              </a:spcBef>
              <a:defRPr sz="1000" b="1"/>
            </a:lvl2pPr>
          </a:lstStyle>
          <a:p>
            <a:pPr lvl="0"/>
            <a:r>
              <a:rPr lang="en-US" dirty="0"/>
              <a:t>0,000</a:t>
            </a:r>
          </a:p>
        </p:txBody>
      </p:sp>
      <p:sp>
        <p:nvSpPr>
          <p:cNvPr id="18" name="Text Placeholder 9">
            <a:extLst>
              <a:ext uri="{FF2B5EF4-FFF2-40B4-BE49-F238E27FC236}">
                <a16:creationId xmlns:a16="http://schemas.microsoft.com/office/drawing/2014/main" id="{2F01FD17-7652-99C0-4EF4-C1ABF553BDA4}"/>
              </a:ext>
            </a:extLst>
          </p:cNvPr>
          <p:cNvSpPr>
            <a:spLocks noGrp="1"/>
          </p:cNvSpPr>
          <p:nvPr>
            <p:ph type="body" sz="quarter" idx="14"/>
          </p:nvPr>
        </p:nvSpPr>
        <p:spPr>
          <a:xfrm>
            <a:off x="9198292" y="2457450"/>
            <a:ext cx="2481263" cy="552451"/>
          </a:xfrm>
        </p:spPr>
        <p:txBody>
          <a:bodyPr anchor="b" anchorCtr="0"/>
          <a:lstStyle>
            <a:lvl1pPr>
              <a:spcBef>
                <a:spcPts val="0"/>
              </a:spcBef>
              <a:spcAft>
                <a:spcPts val="600"/>
              </a:spcAft>
              <a:defRPr sz="1000" b="0">
                <a:latin typeface="+mj-lt"/>
              </a:defRPr>
            </a:lvl1pPr>
          </a:lstStyle>
          <a:p>
            <a:pPr lvl="0"/>
            <a:r>
              <a:rPr lang="en-US"/>
              <a:t>Click to edit Master text styles</a:t>
            </a:r>
          </a:p>
        </p:txBody>
      </p:sp>
      <p:sp>
        <p:nvSpPr>
          <p:cNvPr id="19" name="Text Placeholder 6">
            <a:extLst>
              <a:ext uri="{FF2B5EF4-FFF2-40B4-BE49-F238E27FC236}">
                <a16:creationId xmlns:a16="http://schemas.microsoft.com/office/drawing/2014/main" id="{DED57F60-7B48-DB96-E422-6BF4821C028A}"/>
              </a:ext>
            </a:extLst>
          </p:cNvPr>
          <p:cNvSpPr>
            <a:spLocks noGrp="1"/>
          </p:cNvSpPr>
          <p:nvPr>
            <p:ph type="body" sz="quarter" idx="15" hasCustomPrompt="1"/>
          </p:nvPr>
        </p:nvSpPr>
        <p:spPr>
          <a:xfrm>
            <a:off x="6157914" y="3308287"/>
            <a:ext cx="2765424" cy="2777490"/>
          </a:xfrm>
          <a:solidFill>
            <a:srgbClr val="FFE8D4"/>
          </a:solidFill>
        </p:spPr>
        <p:txBody>
          <a:bodyPr lIns="274320" tIns="91440"/>
          <a:lstStyle>
            <a:lvl1pPr>
              <a:spcAft>
                <a:spcPts val="1200"/>
              </a:spcAft>
              <a:tabLst>
                <a:tab pos="457200" algn="l"/>
              </a:tabLst>
              <a:defRPr sz="5400" b="0" baseline="0">
                <a:solidFill>
                  <a:schemeClr val="tx1"/>
                </a:solidFill>
              </a:defRPr>
            </a:lvl1pPr>
            <a:lvl2pPr>
              <a:spcBef>
                <a:spcPts val="0"/>
              </a:spcBef>
              <a:defRPr sz="1000" b="1"/>
            </a:lvl2pPr>
          </a:lstStyle>
          <a:p>
            <a:pPr lvl="0"/>
            <a:r>
              <a:rPr lang="en-US" dirty="0"/>
              <a:t>0,000</a:t>
            </a:r>
          </a:p>
        </p:txBody>
      </p:sp>
      <p:sp>
        <p:nvSpPr>
          <p:cNvPr id="21" name="Text Placeholder 9">
            <a:extLst>
              <a:ext uri="{FF2B5EF4-FFF2-40B4-BE49-F238E27FC236}">
                <a16:creationId xmlns:a16="http://schemas.microsoft.com/office/drawing/2014/main" id="{3EC6947C-841E-3FA9-114B-E3D478A0F9F5}"/>
              </a:ext>
            </a:extLst>
          </p:cNvPr>
          <p:cNvSpPr>
            <a:spLocks noGrp="1"/>
          </p:cNvSpPr>
          <p:nvPr>
            <p:ph type="body" sz="quarter" idx="16"/>
          </p:nvPr>
        </p:nvSpPr>
        <p:spPr>
          <a:xfrm>
            <a:off x="6320155" y="5365687"/>
            <a:ext cx="2481263" cy="552451"/>
          </a:xfrm>
        </p:spPr>
        <p:txBody>
          <a:bodyPr anchor="b" anchorCtr="0"/>
          <a:lstStyle>
            <a:lvl1pPr>
              <a:spcBef>
                <a:spcPts val="0"/>
              </a:spcBef>
              <a:spcAft>
                <a:spcPts val="600"/>
              </a:spcAft>
              <a:defRPr sz="1000" b="0">
                <a:latin typeface="+mj-lt"/>
              </a:defRPr>
            </a:lvl1pPr>
          </a:lstStyle>
          <a:p>
            <a:pPr lvl="0"/>
            <a:r>
              <a:rPr lang="en-US"/>
              <a:t>Click to edit Master text styles</a:t>
            </a:r>
          </a:p>
        </p:txBody>
      </p:sp>
      <p:sp>
        <p:nvSpPr>
          <p:cNvPr id="22" name="Text Placeholder 6">
            <a:extLst>
              <a:ext uri="{FF2B5EF4-FFF2-40B4-BE49-F238E27FC236}">
                <a16:creationId xmlns:a16="http://schemas.microsoft.com/office/drawing/2014/main" id="{4E2EFFE0-4881-5E4A-962D-11FF92C9F877}"/>
              </a:ext>
            </a:extLst>
          </p:cNvPr>
          <p:cNvSpPr>
            <a:spLocks noGrp="1"/>
          </p:cNvSpPr>
          <p:nvPr>
            <p:ph type="body" sz="quarter" idx="17" hasCustomPrompt="1"/>
          </p:nvPr>
        </p:nvSpPr>
        <p:spPr>
          <a:xfrm>
            <a:off x="9036051" y="3308287"/>
            <a:ext cx="2765424" cy="2777490"/>
          </a:xfrm>
          <a:solidFill>
            <a:srgbClr val="DFE3E6"/>
          </a:solidFill>
        </p:spPr>
        <p:txBody>
          <a:bodyPr lIns="274320" tIns="91440"/>
          <a:lstStyle>
            <a:lvl1pPr>
              <a:spcAft>
                <a:spcPts val="1200"/>
              </a:spcAft>
              <a:tabLst>
                <a:tab pos="457200" algn="l"/>
              </a:tabLst>
              <a:defRPr sz="5400" b="0" baseline="0">
                <a:solidFill>
                  <a:schemeClr val="tx1"/>
                </a:solidFill>
              </a:defRPr>
            </a:lvl1pPr>
            <a:lvl2pPr>
              <a:spcBef>
                <a:spcPts val="0"/>
              </a:spcBef>
              <a:defRPr sz="1000" b="1"/>
            </a:lvl2pPr>
          </a:lstStyle>
          <a:p>
            <a:pPr lvl="0"/>
            <a:r>
              <a:rPr lang="en-US" dirty="0"/>
              <a:t>0,000</a:t>
            </a:r>
          </a:p>
        </p:txBody>
      </p:sp>
      <p:sp>
        <p:nvSpPr>
          <p:cNvPr id="24" name="Text Placeholder 9">
            <a:extLst>
              <a:ext uri="{FF2B5EF4-FFF2-40B4-BE49-F238E27FC236}">
                <a16:creationId xmlns:a16="http://schemas.microsoft.com/office/drawing/2014/main" id="{C5905E4E-9C03-893D-2D65-9DF29B1CD2BF}"/>
              </a:ext>
            </a:extLst>
          </p:cNvPr>
          <p:cNvSpPr>
            <a:spLocks noGrp="1"/>
          </p:cNvSpPr>
          <p:nvPr>
            <p:ph type="body" sz="quarter" idx="18"/>
          </p:nvPr>
        </p:nvSpPr>
        <p:spPr>
          <a:xfrm>
            <a:off x="9198292" y="5365687"/>
            <a:ext cx="2481263" cy="552451"/>
          </a:xfrm>
        </p:spPr>
        <p:txBody>
          <a:bodyPr anchor="b" anchorCtr="0"/>
          <a:lstStyle>
            <a:lvl1pPr>
              <a:spcBef>
                <a:spcPts val="0"/>
              </a:spcBef>
              <a:spcAft>
                <a:spcPts val="600"/>
              </a:spcAft>
              <a:defRPr sz="1000" b="0">
                <a:latin typeface="+mj-lt"/>
              </a:defRPr>
            </a:lvl1pPr>
          </a:lstStyle>
          <a:p>
            <a:pPr lvl="0"/>
            <a:r>
              <a:rPr lang="en-US"/>
              <a:t>Click to edit Master text styles</a:t>
            </a:r>
          </a:p>
        </p:txBody>
      </p:sp>
      <p:sp>
        <p:nvSpPr>
          <p:cNvPr id="4" name="Footer Placeholder 4">
            <a:extLst>
              <a:ext uri="{FF2B5EF4-FFF2-40B4-BE49-F238E27FC236}">
                <a16:creationId xmlns:a16="http://schemas.microsoft.com/office/drawing/2014/main" id="{8DEF9E9E-37B4-DAB9-8C1D-1576E02EB067}"/>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6" name="Slide Number Placeholder 13">
            <a:extLst>
              <a:ext uri="{FF2B5EF4-FFF2-40B4-BE49-F238E27FC236}">
                <a16:creationId xmlns:a16="http://schemas.microsoft.com/office/drawing/2014/main" id="{B40D576B-0FB8-2293-FB69-1C5178F9E41B}"/>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47651732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Three Content Infographic">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DACEF0AF-E2A8-B95F-9038-793C9FF94FBE}"/>
              </a:ext>
            </a:extLst>
          </p:cNvPr>
          <p:cNvSpPr>
            <a:spLocks noGrp="1"/>
          </p:cNvSpPr>
          <p:nvPr>
            <p:ph type="title"/>
          </p:nvPr>
        </p:nvSpPr>
        <p:spPr>
          <a:xfrm>
            <a:off x="402335" y="402336"/>
            <a:ext cx="11399691" cy="915289"/>
          </a:xfrm>
          <a:prstGeom prst="rect">
            <a:avLst/>
          </a:prstGeom>
        </p:spPr>
        <p:txBody>
          <a:bodyPr vert="horz" lIns="0" tIns="0" rIns="0" bIns="0" rtlCol="0" anchor="t" anchorCtr="0">
            <a:noAutofit/>
          </a:bodyPr>
          <a:lstStyle/>
          <a:p>
            <a:r>
              <a:rPr lang="en-US"/>
              <a:t>Click to edit Master title style</a:t>
            </a:r>
            <a:endParaRPr lang="en-US" dirty="0"/>
          </a:p>
        </p:txBody>
      </p:sp>
      <p:sp>
        <p:nvSpPr>
          <p:cNvPr id="10" name="Content Placeholder 2">
            <a:extLst>
              <a:ext uri="{FF2B5EF4-FFF2-40B4-BE49-F238E27FC236}">
                <a16:creationId xmlns:a16="http://schemas.microsoft.com/office/drawing/2014/main" id="{1E8B33F3-7C1D-479F-3B92-0DE073C2E4F5}"/>
              </a:ext>
            </a:extLst>
          </p:cNvPr>
          <p:cNvSpPr>
            <a:spLocks noGrp="1"/>
          </p:cNvSpPr>
          <p:nvPr>
            <p:ph idx="1" hasCustomPrompt="1"/>
          </p:nvPr>
        </p:nvSpPr>
        <p:spPr>
          <a:xfrm>
            <a:off x="402336" y="2459736"/>
            <a:ext cx="3310128" cy="969264"/>
          </a:xfrm>
        </p:spPr>
        <p:txBody>
          <a:bodyPr/>
          <a:lstStyle>
            <a:lvl1pPr>
              <a:lnSpc>
                <a:spcPct val="80000"/>
              </a:lnSpc>
              <a:spcBef>
                <a:spcPts val="0"/>
              </a:spcBef>
              <a:spcAft>
                <a:spcPts val="0"/>
              </a:spcAft>
              <a:defRPr sz="7600" b="0" spc="-390" baseline="0">
                <a:solidFill>
                  <a:schemeClr val="accent1"/>
                </a:solidFill>
              </a:defRPr>
            </a:lvl1pPr>
          </a:lstStyle>
          <a:p>
            <a:pPr lvl="0"/>
            <a:r>
              <a:rPr lang="en-US" dirty="0"/>
              <a:t>00</a:t>
            </a:r>
          </a:p>
        </p:txBody>
      </p:sp>
      <p:sp>
        <p:nvSpPr>
          <p:cNvPr id="5" name="Content Placeholder 2">
            <a:extLst>
              <a:ext uri="{FF2B5EF4-FFF2-40B4-BE49-F238E27FC236}">
                <a16:creationId xmlns:a16="http://schemas.microsoft.com/office/drawing/2014/main" id="{1A99FF79-E280-3938-1C31-43318E483BD3}"/>
              </a:ext>
            </a:extLst>
          </p:cNvPr>
          <p:cNvSpPr>
            <a:spLocks noGrp="1"/>
          </p:cNvSpPr>
          <p:nvPr>
            <p:ph idx="10"/>
          </p:nvPr>
        </p:nvSpPr>
        <p:spPr>
          <a:xfrm>
            <a:off x="402336" y="3497972"/>
            <a:ext cx="3310128" cy="2752344"/>
          </a:xfrm>
        </p:spPr>
        <p:txBody>
          <a:bodyPr/>
          <a:lstStyle>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a:extLst>
              <a:ext uri="{FF2B5EF4-FFF2-40B4-BE49-F238E27FC236}">
                <a16:creationId xmlns:a16="http://schemas.microsoft.com/office/drawing/2014/main" id="{07C7F8D0-E3EF-7617-C2AE-022970D36D32}"/>
              </a:ext>
            </a:extLst>
          </p:cNvPr>
          <p:cNvSpPr>
            <a:spLocks noGrp="1"/>
          </p:cNvSpPr>
          <p:nvPr>
            <p:ph idx="13" hasCustomPrompt="1"/>
          </p:nvPr>
        </p:nvSpPr>
        <p:spPr>
          <a:xfrm>
            <a:off x="4247643" y="2459736"/>
            <a:ext cx="3310128" cy="969264"/>
          </a:xfrm>
        </p:spPr>
        <p:txBody>
          <a:bodyPr/>
          <a:lstStyle>
            <a:lvl1pPr>
              <a:lnSpc>
                <a:spcPct val="80000"/>
              </a:lnSpc>
              <a:spcBef>
                <a:spcPts val="0"/>
              </a:spcBef>
              <a:spcAft>
                <a:spcPts val="0"/>
              </a:spcAft>
              <a:defRPr sz="7600" b="0" spc="-390" baseline="0">
                <a:solidFill>
                  <a:schemeClr val="accent1"/>
                </a:solidFill>
              </a:defRPr>
            </a:lvl1pPr>
          </a:lstStyle>
          <a:p>
            <a:pPr lvl="0"/>
            <a:r>
              <a:rPr lang="en-US" dirty="0"/>
              <a:t>00</a:t>
            </a:r>
          </a:p>
        </p:txBody>
      </p:sp>
      <p:sp>
        <p:nvSpPr>
          <p:cNvPr id="6" name="Content Placeholder 2">
            <a:extLst>
              <a:ext uri="{FF2B5EF4-FFF2-40B4-BE49-F238E27FC236}">
                <a16:creationId xmlns:a16="http://schemas.microsoft.com/office/drawing/2014/main" id="{1110A441-AAF8-956B-4228-2D18EE689485}"/>
              </a:ext>
            </a:extLst>
          </p:cNvPr>
          <p:cNvSpPr>
            <a:spLocks noGrp="1"/>
          </p:cNvSpPr>
          <p:nvPr>
            <p:ph idx="11"/>
          </p:nvPr>
        </p:nvSpPr>
        <p:spPr>
          <a:xfrm>
            <a:off x="4247643" y="3497972"/>
            <a:ext cx="3310128" cy="2752344"/>
          </a:xfrm>
        </p:spPr>
        <p:txBody>
          <a:bodyPr/>
          <a:lstStyle>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a:extLst>
              <a:ext uri="{FF2B5EF4-FFF2-40B4-BE49-F238E27FC236}">
                <a16:creationId xmlns:a16="http://schemas.microsoft.com/office/drawing/2014/main" id="{ADB98D30-AF89-AE84-76DB-5252AE8FD14F}"/>
              </a:ext>
            </a:extLst>
          </p:cNvPr>
          <p:cNvSpPr>
            <a:spLocks noGrp="1"/>
          </p:cNvSpPr>
          <p:nvPr>
            <p:ph idx="14" hasCustomPrompt="1"/>
          </p:nvPr>
        </p:nvSpPr>
        <p:spPr>
          <a:xfrm>
            <a:off x="8087598" y="2459736"/>
            <a:ext cx="3310128" cy="969264"/>
          </a:xfrm>
        </p:spPr>
        <p:txBody>
          <a:bodyPr/>
          <a:lstStyle>
            <a:lvl1pPr>
              <a:lnSpc>
                <a:spcPct val="80000"/>
              </a:lnSpc>
              <a:spcBef>
                <a:spcPts val="0"/>
              </a:spcBef>
              <a:spcAft>
                <a:spcPts val="0"/>
              </a:spcAft>
              <a:defRPr sz="7600" b="0" spc="-390" baseline="0">
                <a:solidFill>
                  <a:schemeClr val="accent1"/>
                </a:solidFill>
              </a:defRPr>
            </a:lvl1pPr>
          </a:lstStyle>
          <a:p>
            <a:pPr lvl="0"/>
            <a:r>
              <a:rPr lang="en-US" dirty="0"/>
              <a:t>00</a:t>
            </a:r>
          </a:p>
        </p:txBody>
      </p:sp>
      <p:sp>
        <p:nvSpPr>
          <p:cNvPr id="7" name="Content Placeholder 2">
            <a:extLst>
              <a:ext uri="{FF2B5EF4-FFF2-40B4-BE49-F238E27FC236}">
                <a16:creationId xmlns:a16="http://schemas.microsoft.com/office/drawing/2014/main" id="{9E0B2565-5D1B-BDBB-F14A-0C38A487F366}"/>
              </a:ext>
            </a:extLst>
          </p:cNvPr>
          <p:cNvSpPr>
            <a:spLocks noGrp="1"/>
          </p:cNvSpPr>
          <p:nvPr>
            <p:ph idx="12"/>
          </p:nvPr>
        </p:nvSpPr>
        <p:spPr>
          <a:xfrm>
            <a:off x="8087598" y="3497972"/>
            <a:ext cx="3310128" cy="2752344"/>
          </a:xfrm>
        </p:spPr>
        <p:txBody>
          <a:bodyPr/>
          <a:lstStyle>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4">
            <a:extLst>
              <a:ext uri="{FF2B5EF4-FFF2-40B4-BE49-F238E27FC236}">
                <a16:creationId xmlns:a16="http://schemas.microsoft.com/office/drawing/2014/main" id="{C70956B3-9491-9C33-FC6E-9462B54246F5}"/>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11" name="Slide Number Placeholder 13">
            <a:extLst>
              <a:ext uri="{FF2B5EF4-FFF2-40B4-BE49-F238E27FC236}">
                <a16:creationId xmlns:a16="http://schemas.microsoft.com/office/drawing/2014/main" id="{D54FC496-336B-9871-8C69-A6D0113CD123}"/>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290104545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Four Content Infographic">
    <p:spTree>
      <p:nvGrpSpPr>
        <p:cNvPr id="1" name=""/>
        <p:cNvGrpSpPr/>
        <p:nvPr/>
      </p:nvGrpSpPr>
      <p:grpSpPr>
        <a:xfrm>
          <a:off x="0" y="0"/>
          <a:ext cx="0" cy="0"/>
          <a:chOff x="0" y="0"/>
          <a:chExt cx="0" cy="0"/>
        </a:xfrm>
      </p:grpSpPr>
      <p:sp>
        <p:nvSpPr>
          <p:cNvPr id="14" name="Title Placeholder 1">
            <a:extLst>
              <a:ext uri="{FF2B5EF4-FFF2-40B4-BE49-F238E27FC236}">
                <a16:creationId xmlns:a16="http://schemas.microsoft.com/office/drawing/2014/main" id="{25B5614F-1512-8F64-6245-6374F3844E2C}"/>
              </a:ext>
            </a:extLst>
          </p:cNvPr>
          <p:cNvSpPr>
            <a:spLocks noGrp="1"/>
          </p:cNvSpPr>
          <p:nvPr>
            <p:ph type="title"/>
          </p:nvPr>
        </p:nvSpPr>
        <p:spPr>
          <a:xfrm>
            <a:off x="402335" y="402335"/>
            <a:ext cx="11399691" cy="915289"/>
          </a:xfrm>
          <a:prstGeom prst="rect">
            <a:avLst/>
          </a:prstGeom>
        </p:spPr>
        <p:txBody>
          <a:bodyPr vert="horz" lIns="0" tIns="0" rIns="0" bIns="0" rtlCol="0" anchor="t" anchorCtr="0">
            <a:noAutofit/>
          </a:bodyPr>
          <a:lstStyle/>
          <a:p>
            <a:r>
              <a:rPr lang="en-US"/>
              <a:t>Click to edit Master title style</a:t>
            </a:r>
            <a:endParaRPr lang="en-US" dirty="0"/>
          </a:p>
        </p:txBody>
      </p:sp>
      <p:sp>
        <p:nvSpPr>
          <p:cNvPr id="10" name="Content Placeholder 2">
            <a:extLst>
              <a:ext uri="{FF2B5EF4-FFF2-40B4-BE49-F238E27FC236}">
                <a16:creationId xmlns:a16="http://schemas.microsoft.com/office/drawing/2014/main" id="{1E8B33F3-7C1D-479F-3B92-0DE073C2E4F5}"/>
              </a:ext>
            </a:extLst>
          </p:cNvPr>
          <p:cNvSpPr>
            <a:spLocks noGrp="1"/>
          </p:cNvSpPr>
          <p:nvPr>
            <p:ph idx="1" hasCustomPrompt="1"/>
          </p:nvPr>
        </p:nvSpPr>
        <p:spPr>
          <a:xfrm>
            <a:off x="402336" y="2459736"/>
            <a:ext cx="2396050" cy="898948"/>
          </a:xfrm>
        </p:spPr>
        <p:txBody>
          <a:bodyPr/>
          <a:lstStyle>
            <a:lvl1pPr>
              <a:lnSpc>
                <a:spcPct val="80000"/>
              </a:lnSpc>
              <a:spcBef>
                <a:spcPts val="0"/>
              </a:spcBef>
              <a:spcAft>
                <a:spcPts val="0"/>
              </a:spcAft>
              <a:defRPr sz="6600" b="0" spc="-390" baseline="0">
                <a:solidFill>
                  <a:schemeClr val="accent1"/>
                </a:solidFill>
              </a:defRPr>
            </a:lvl1pPr>
          </a:lstStyle>
          <a:p>
            <a:pPr lvl="0"/>
            <a:r>
              <a:rPr lang="en-US" dirty="0"/>
              <a:t>00</a:t>
            </a:r>
          </a:p>
        </p:txBody>
      </p:sp>
      <p:sp>
        <p:nvSpPr>
          <p:cNvPr id="5" name="Content Placeholder 2">
            <a:extLst>
              <a:ext uri="{FF2B5EF4-FFF2-40B4-BE49-F238E27FC236}">
                <a16:creationId xmlns:a16="http://schemas.microsoft.com/office/drawing/2014/main" id="{1A99FF79-E280-3938-1C31-43318E483BD3}"/>
              </a:ext>
            </a:extLst>
          </p:cNvPr>
          <p:cNvSpPr>
            <a:spLocks noGrp="1"/>
          </p:cNvSpPr>
          <p:nvPr>
            <p:ph idx="10"/>
          </p:nvPr>
        </p:nvSpPr>
        <p:spPr>
          <a:xfrm>
            <a:off x="402336" y="3499316"/>
            <a:ext cx="2378112" cy="2752344"/>
          </a:xfrm>
        </p:spPr>
        <p:txBody>
          <a:bodyPr/>
          <a:lstStyle>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a:extLst>
              <a:ext uri="{FF2B5EF4-FFF2-40B4-BE49-F238E27FC236}">
                <a16:creationId xmlns:a16="http://schemas.microsoft.com/office/drawing/2014/main" id="{07C7F8D0-E3EF-7617-C2AE-022970D36D32}"/>
              </a:ext>
            </a:extLst>
          </p:cNvPr>
          <p:cNvSpPr>
            <a:spLocks noGrp="1"/>
          </p:cNvSpPr>
          <p:nvPr>
            <p:ph idx="13" hasCustomPrompt="1"/>
          </p:nvPr>
        </p:nvSpPr>
        <p:spPr>
          <a:xfrm>
            <a:off x="3288624" y="2459736"/>
            <a:ext cx="2396050" cy="898948"/>
          </a:xfrm>
        </p:spPr>
        <p:txBody>
          <a:bodyPr/>
          <a:lstStyle>
            <a:lvl1pPr>
              <a:lnSpc>
                <a:spcPct val="80000"/>
              </a:lnSpc>
              <a:spcBef>
                <a:spcPts val="0"/>
              </a:spcBef>
              <a:spcAft>
                <a:spcPts val="0"/>
              </a:spcAft>
              <a:defRPr sz="6600" b="0" spc="-390" baseline="0">
                <a:solidFill>
                  <a:schemeClr val="accent1"/>
                </a:solidFill>
              </a:defRPr>
            </a:lvl1pPr>
          </a:lstStyle>
          <a:p>
            <a:pPr lvl="0"/>
            <a:r>
              <a:rPr lang="en-US" dirty="0"/>
              <a:t>00</a:t>
            </a:r>
          </a:p>
        </p:txBody>
      </p:sp>
      <p:sp>
        <p:nvSpPr>
          <p:cNvPr id="6" name="Content Placeholder 2">
            <a:extLst>
              <a:ext uri="{FF2B5EF4-FFF2-40B4-BE49-F238E27FC236}">
                <a16:creationId xmlns:a16="http://schemas.microsoft.com/office/drawing/2014/main" id="{1110A441-AAF8-956B-4228-2D18EE689485}"/>
              </a:ext>
            </a:extLst>
          </p:cNvPr>
          <p:cNvSpPr>
            <a:spLocks noGrp="1"/>
          </p:cNvSpPr>
          <p:nvPr>
            <p:ph idx="11"/>
          </p:nvPr>
        </p:nvSpPr>
        <p:spPr>
          <a:xfrm>
            <a:off x="3288624" y="3499316"/>
            <a:ext cx="2378112" cy="2752344"/>
          </a:xfrm>
        </p:spPr>
        <p:txBody>
          <a:bodyPr/>
          <a:lstStyle>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2">
            <a:extLst>
              <a:ext uri="{FF2B5EF4-FFF2-40B4-BE49-F238E27FC236}">
                <a16:creationId xmlns:a16="http://schemas.microsoft.com/office/drawing/2014/main" id="{ADB98D30-AF89-AE84-76DB-5252AE8FD14F}"/>
              </a:ext>
            </a:extLst>
          </p:cNvPr>
          <p:cNvSpPr>
            <a:spLocks noGrp="1"/>
          </p:cNvSpPr>
          <p:nvPr>
            <p:ph idx="14" hasCustomPrompt="1"/>
          </p:nvPr>
        </p:nvSpPr>
        <p:spPr>
          <a:xfrm>
            <a:off x="6169800" y="2459736"/>
            <a:ext cx="2396050" cy="898948"/>
          </a:xfrm>
        </p:spPr>
        <p:txBody>
          <a:bodyPr/>
          <a:lstStyle>
            <a:lvl1pPr>
              <a:lnSpc>
                <a:spcPct val="80000"/>
              </a:lnSpc>
              <a:spcBef>
                <a:spcPts val="0"/>
              </a:spcBef>
              <a:spcAft>
                <a:spcPts val="0"/>
              </a:spcAft>
              <a:defRPr sz="6600" b="0" spc="-390" baseline="0">
                <a:solidFill>
                  <a:schemeClr val="accent1"/>
                </a:solidFill>
              </a:defRPr>
            </a:lvl1pPr>
          </a:lstStyle>
          <a:p>
            <a:pPr lvl="0"/>
            <a:r>
              <a:rPr lang="en-US" dirty="0"/>
              <a:t>00</a:t>
            </a:r>
          </a:p>
        </p:txBody>
      </p:sp>
      <p:sp>
        <p:nvSpPr>
          <p:cNvPr id="7" name="Content Placeholder 2">
            <a:extLst>
              <a:ext uri="{FF2B5EF4-FFF2-40B4-BE49-F238E27FC236}">
                <a16:creationId xmlns:a16="http://schemas.microsoft.com/office/drawing/2014/main" id="{9E0B2565-5D1B-BDBB-F14A-0C38A487F366}"/>
              </a:ext>
            </a:extLst>
          </p:cNvPr>
          <p:cNvSpPr>
            <a:spLocks noGrp="1"/>
          </p:cNvSpPr>
          <p:nvPr>
            <p:ph idx="12"/>
          </p:nvPr>
        </p:nvSpPr>
        <p:spPr>
          <a:xfrm>
            <a:off x="6169800" y="3499316"/>
            <a:ext cx="2378112" cy="2752344"/>
          </a:xfrm>
        </p:spPr>
        <p:txBody>
          <a:bodyPr/>
          <a:lstStyle>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2">
            <a:extLst>
              <a:ext uri="{FF2B5EF4-FFF2-40B4-BE49-F238E27FC236}">
                <a16:creationId xmlns:a16="http://schemas.microsoft.com/office/drawing/2014/main" id="{11C89EB2-461C-D9DB-DBF2-EA17EA40A6C1}"/>
              </a:ext>
            </a:extLst>
          </p:cNvPr>
          <p:cNvSpPr>
            <a:spLocks noGrp="1"/>
          </p:cNvSpPr>
          <p:nvPr>
            <p:ph idx="16" hasCustomPrompt="1"/>
          </p:nvPr>
        </p:nvSpPr>
        <p:spPr>
          <a:xfrm>
            <a:off x="9050976" y="2459736"/>
            <a:ext cx="2396050" cy="898948"/>
          </a:xfrm>
        </p:spPr>
        <p:txBody>
          <a:bodyPr/>
          <a:lstStyle>
            <a:lvl1pPr>
              <a:lnSpc>
                <a:spcPct val="80000"/>
              </a:lnSpc>
              <a:spcBef>
                <a:spcPts val="0"/>
              </a:spcBef>
              <a:spcAft>
                <a:spcPts val="0"/>
              </a:spcAft>
              <a:defRPr sz="6600" b="0" spc="-390" baseline="0">
                <a:solidFill>
                  <a:schemeClr val="accent1"/>
                </a:solidFill>
              </a:defRPr>
            </a:lvl1pPr>
          </a:lstStyle>
          <a:p>
            <a:pPr lvl="0"/>
            <a:r>
              <a:rPr lang="en-US" dirty="0"/>
              <a:t>00</a:t>
            </a:r>
          </a:p>
        </p:txBody>
      </p:sp>
      <p:sp>
        <p:nvSpPr>
          <p:cNvPr id="4" name="Content Placeholder 2">
            <a:extLst>
              <a:ext uri="{FF2B5EF4-FFF2-40B4-BE49-F238E27FC236}">
                <a16:creationId xmlns:a16="http://schemas.microsoft.com/office/drawing/2014/main" id="{B19B3672-1BF6-5E8D-DC7D-048381D2695A}"/>
              </a:ext>
            </a:extLst>
          </p:cNvPr>
          <p:cNvSpPr>
            <a:spLocks noGrp="1"/>
          </p:cNvSpPr>
          <p:nvPr>
            <p:ph idx="15"/>
          </p:nvPr>
        </p:nvSpPr>
        <p:spPr>
          <a:xfrm>
            <a:off x="9050976" y="3499316"/>
            <a:ext cx="2378112" cy="2752344"/>
          </a:xfrm>
        </p:spPr>
        <p:txBody>
          <a:bodyPr/>
          <a:lstStyle>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850DA203-9211-4FDA-05C5-46A210422ACC}"/>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13" name="Slide Number Placeholder 13">
            <a:extLst>
              <a:ext uri="{FF2B5EF4-FFF2-40B4-BE49-F238E27FC236}">
                <a16:creationId xmlns:a16="http://schemas.microsoft.com/office/drawing/2014/main" id="{B4612D97-4010-1226-69CD-B037A384C2DD}"/>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389749986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One Column Chart">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09F1385C-E183-4949-1E52-945BDAAEC82D}"/>
              </a:ext>
            </a:extLst>
          </p:cNvPr>
          <p:cNvSpPr>
            <a:spLocks noGrp="1"/>
          </p:cNvSpPr>
          <p:nvPr>
            <p:ph type="title"/>
          </p:nvPr>
        </p:nvSpPr>
        <p:spPr>
          <a:xfrm>
            <a:off x="402335" y="402336"/>
            <a:ext cx="11399691" cy="915289"/>
          </a:xfrm>
          <a:prstGeom prst="rect">
            <a:avLst/>
          </a:prstGeom>
        </p:spPr>
        <p:txBody>
          <a:bodyPr vert="horz" lIns="0" tIns="0" rIns="0" bIns="0" rtlCol="0" anchor="t" anchorCtr="0">
            <a:noAutofit/>
          </a:bodyPr>
          <a:lstStyle/>
          <a:p>
            <a:r>
              <a:rPr lang="en-US"/>
              <a:t>Click to edit Master title style</a:t>
            </a:r>
            <a:endParaRPr lang="en-US" dirty="0"/>
          </a:p>
        </p:txBody>
      </p:sp>
      <p:sp>
        <p:nvSpPr>
          <p:cNvPr id="10" name="Content Placeholder 2">
            <a:extLst>
              <a:ext uri="{FF2B5EF4-FFF2-40B4-BE49-F238E27FC236}">
                <a16:creationId xmlns:a16="http://schemas.microsoft.com/office/drawing/2014/main" id="{1E8B33F3-7C1D-479F-3B92-0DE073C2E4F5}"/>
              </a:ext>
            </a:extLst>
          </p:cNvPr>
          <p:cNvSpPr>
            <a:spLocks noGrp="1"/>
          </p:cNvSpPr>
          <p:nvPr>
            <p:ph idx="1"/>
          </p:nvPr>
        </p:nvSpPr>
        <p:spPr>
          <a:xfrm>
            <a:off x="402336" y="3495320"/>
            <a:ext cx="3719076" cy="2451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hart Placeholder 5">
            <a:extLst>
              <a:ext uri="{FF2B5EF4-FFF2-40B4-BE49-F238E27FC236}">
                <a16:creationId xmlns:a16="http://schemas.microsoft.com/office/drawing/2014/main" id="{DCC47810-5636-CCFE-D491-CAD999BC70CF}"/>
              </a:ext>
            </a:extLst>
          </p:cNvPr>
          <p:cNvSpPr>
            <a:spLocks noGrp="1"/>
          </p:cNvSpPr>
          <p:nvPr>
            <p:ph type="chart" sz="quarter" idx="10"/>
          </p:nvPr>
        </p:nvSpPr>
        <p:spPr>
          <a:xfrm>
            <a:off x="5199063" y="1946275"/>
            <a:ext cx="5640387" cy="3992563"/>
          </a:xfrm>
        </p:spPr>
        <p:txBody>
          <a:bodyPr/>
          <a:lstStyle>
            <a:lvl1pPr algn="ctr">
              <a:defRPr/>
            </a:lvl1pPr>
          </a:lstStyle>
          <a:p>
            <a:r>
              <a:rPr lang="en-US"/>
              <a:t>Click icon to add chart</a:t>
            </a:r>
            <a:endParaRPr lang="en-US" dirty="0"/>
          </a:p>
        </p:txBody>
      </p:sp>
      <p:sp>
        <p:nvSpPr>
          <p:cNvPr id="2" name="Footer Placeholder 4">
            <a:extLst>
              <a:ext uri="{FF2B5EF4-FFF2-40B4-BE49-F238E27FC236}">
                <a16:creationId xmlns:a16="http://schemas.microsoft.com/office/drawing/2014/main" id="{6125A049-51AB-8CE0-1E82-0861CFA1A20A}"/>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3" name="Slide Number Placeholder 13">
            <a:extLst>
              <a:ext uri="{FF2B5EF4-FFF2-40B4-BE49-F238E27FC236}">
                <a16:creationId xmlns:a16="http://schemas.microsoft.com/office/drawing/2014/main" id="{370151B8-84D5-0F32-8BA4-AF23D992BD36}"/>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25556618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Four Team Images">
    <p:spTree>
      <p:nvGrpSpPr>
        <p:cNvPr id="1" name=""/>
        <p:cNvGrpSpPr/>
        <p:nvPr/>
      </p:nvGrpSpPr>
      <p:grpSpPr>
        <a:xfrm>
          <a:off x="0" y="0"/>
          <a:ext cx="0" cy="0"/>
          <a:chOff x="0" y="0"/>
          <a:chExt cx="0" cy="0"/>
        </a:xfrm>
      </p:grpSpPr>
      <p:sp>
        <p:nvSpPr>
          <p:cNvPr id="7" name="Title Placeholder 1">
            <a:extLst>
              <a:ext uri="{FF2B5EF4-FFF2-40B4-BE49-F238E27FC236}">
                <a16:creationId xmlns:a16="http://schemas.microsoft.com/office/drawing/2014/main" id="{B78DDC8F-4B6A-28FC-A391-BC1BA03194A0}"/>
              </a:ext>
            </a:extLst>
          </p:cNvPr>
          <p:cNvSpPr>
            <a:spLocks noGrp="1"/>
          </p:cNvSpPr>
          <p:nvPr>
            <p:ph type="title"/>
          </p:nvPr>
        </p:nvSpPr>
        <p:spPr>
          <a:xfrm>
            <a:off x="402335" y="402336"/>
            <a:ext cx="11399691" cy="915289"/>
          </a:xfrm>
          <a:prstGeom prst="rect">
            <a:avLst/>
          </a:prstGeom>
        </p:spPr>
        <p:txBody>
          <a:bodyPr vert="horz" lIns="0" tIns="0" rIns="0" bIns="0" rtlCol="0" anchor="t" anchorCtr="0">
            <a:noAutofit/>
          </a:bodyPr>
          <a:lstStyle/>
          <a:p>
            <a:r>
              <a:rPr lang="en-US"/>
              <a:t>Click to edit Master title style</a:t>
            </a:r>
            <a:endParaRPr lang="en-US" dirty="0"/>
          </a:p>
        </p:txBody>
      </p:sp>
      <p:sp>
        <p:nvSpPr>
          <p:cNvPr id="5" name="Picture Placeholder 14">
            <a:extLst>
              <a:ext uri="{FF2B5EF4-FFF2-40B4-BE49-F238E27FC236}">
                <a16:creationId xmlns:a16="http://schemas.microsoft.com/office/drawing/2014/main" id="{BE205ACB-F0DD-E11C-8562-1A67F4F828CD}"/>
              </a:ext>
              <a:ext uri="{C183D7F6-B498-43B3-948B-1728B52AA6E4}">
                <adec:decorative xmlns:adec="http://schemas.microsoft.com/office/drawing/2017/decorative" val="1"/>
              </a:ext>
            </a:extLst>
          </p:cNvPr>
          <p:cNvSpPr>
            <a:spLocks noGrp="1"/>
          </p:cNvSpPr>
          <p:nvPr>
            <p:ph type="pic" sz="quarter" idx="11"/>
          </p:nvPr>
        </p:nvSpPr>
        <p:spPr>
          <a:xfrm>
            <a:off x="402336" y="1970667"/>
            <a:ext cx="2696610" cy="2403473"/>
          </a:xfrm>
          <a:solidFill>
            <a:schemeClr val="bg1">
              <a:lumMod val="85000"/>
            </a:schemeClr>
          </a:solidFill>
        </p:spPr>
        <p:txBody>
          <a:bodyPr tIns="365760"/>
          <a:lstStyle>
            <a:lvl1pPr algn="ctr">
              <a:defRPr/>
            </a:lvl1pPr>
          </a:lstStyle>
          <a:p>
            <a:r>
              <a:rPr lang="en-US"/>
              <a:t>Click icon to add picture</a:t>
            </a:r>
            <a:endParaRPr lang="en-US" dirty="0"/>
          </a:p>
        </p:txBody>
      </p:sp>
      <p:sp>
        <p:nvSpPr>
          <p:cNvPr id="11" name="Content Placeholder 2">
            <a:extLst>
              <a:ext uri="{FF2B5EF4-FFF2-40B4-BE49-F238E27FC236}">
                <a16:creationId xmlns:a16="http://schemas.microsoft.com/office/drawing/2014/main" id="{CE07336A-CA43-BA10-15BC-4A7C003A2346}"/>
              </a:ext>
            </a:extLst>
          </p:cNvPr>
          <p:cNvSpPr>
            <a:spLocks noGrp="1"/>
          </p:cNvSpPr>
          <p:nvPr>
            <p:ph idx="10"/>
          </p:nvPr>
        </p:nvSpPr>
        <p:spPr>
          <a:xfrm>
            <a:off x="402336" y="4513263"/>
            <a:ext cx="2752324" cy="1433514"/>
          </a:xfrm>
        </p:spPr>
        <p:txBody>
          <a:bodyPr/>
          <a:lstStyle>
            <a:lvl1pPr>
              <a:spcBef>
                <a:spcPts val="0"/>
              </a:spcBef>
              <a:spcAft>
                <a:spcPts val="0"/>
              </a:spcAft>
              <a:defRPr/>
            </a:lvl1pPr>
            <a:lvl2pPr>
              <a:lnSpc>
                <a:spcPct val="100000"/>
              </a:lnSpc>
              <a:spcBef>
                <a:spcPts val="0"/>
              </a:spcBef>
              <a:defRPr sz="1200">
                <a:latin typeface="+mj-lt"/>
              </a:defRPr>
            </a:lvl2pPr>
            <a:lvl3pPr>
              <a:defRPr sz="1200">
                <a:latin typeface="+mj-lt"/>
              </a:defRPr>
            </a:lvl3pPr>
            <a:lvl4pPr>
              <a:defRPr sz="1200"/>
            </a:lvl4pPr>
            <a:lvl5pPr>
              <a:defRPr sz="1200"/>
            </a:lvl5pPr>
          </a:lstStyle>
          <a:p>
            <a:pPr lvl="0"/>
            <a:r>
              <a:rPr lang="en-US"/>
              <a:t>Click to edit Master text styles</a:t>
            </a:r>
          </a:p>
          <a:p>
            <a:pPr lvl="1"/>
            <a:r>
              <a:rPr lang="en-US"/>
              <a:t>Second level</a:t>
            </a:r>
          </a:p>
          <a:p>
            <a:pPr lvl="2"/>
            <a:r>
              <a:rPr lang="en-US"/>
              <a:t>Third level</a:t>
            </a:r>
          </a:p>
        </p:txBody>
      </p:sp>
      <p:sp>
        <p:nvSpPr>
          <p:cNvPr id="15" name="Picture Placeholder 14">
            <a:extLst>
              <a:ext uri="{FF2B5EF4-FFF2-40B4-BE49-F238E27FC236}">
                <a16:creationId xmlns:a16="http://schemas.microsoft.com/office/drawing/2014/main" id="{32429DBE-FCD7-24A1-1559-A263A915F0EA}"/>
              </a:ext>
              <a:ext uri="{C183D7F6-B498-43B3-948B-1728B52AA6E4}">
                <adec:decorative xmlns:adec="http://schemas.microsoft.com/office/drawing/2017/decorative" val="1"/>
              </a:ext>
            </a:extLst>
          </p:cNvPr>
          <p:cNvSpPr>
            <a:spLocks noGrp="1"/>
          </p:cNvSpPr>
          <p:nvPr>
            <p:ph type="pic" sz="quarter" idx="19"/>
          </p:nvPr>
        </p:nvSpPr>
        <p:spPr>
          <a:xfrm>
            <a:off x="3288643" y="1970667"/>
            <a:ext cx="2696610" cy="2403473"/>
          </a:xfrm>
          <a:solidFill>
            <a:schemeClr val="bg1">
              <a:lumMod val="85000"/>
            </a:schemeClr>
          </a:solidFill>
        </p:spPr>
        <p:txBody>
          <a:bodyPr tIns="365760"/>
          <a:lstStyle>
            <a:lvl1pPr algn="ctr">
              <a:defRPr/>
            </a:lvl1pPr>
          </a:lstStyle>
          <a:p>
            <a:r>
              <a:rPr lang="en-US"/>
              <a:t>Click icon to add picture</a:t>
            </a:r>
            <a:endParaRPr lang="en-US" dirty="0"/>
          </a:p>
        </p:txBody>
      </p:sp>
      <p:sp>
        <p:nvSpPr>
          <p:cNvPr id="12" name="Content Placeholder 2">
            <a:extLst>
              <a:ext uri="{FF2B5EF4-FFF2-40B4-BE49-F238E27FC236}">
                <a16:creationId xmlns:a16="http://schemas.microsoft.com/office/drawing/2014/main" id="{00288663-0E16-0C59-085F-F9A84A37B9FB}"/>
              </a:ext>
            </a:extLst>
          </p:cNvPr>
          <p:cNvSpPr>
            <a:spLocks noGrp="1"/>
          </p:cNvSpPr>
          <p:nvPr>
            <p:ph idx="24"/>
          </p:nvPr>
        </p:nvSpPr>
        <p:spPr>
          <a:xfrm>
            <a:off x="3288643" y="4513263"/>
            <a:ext cx="2752324" cy="1433514"/>
          </a:xfrm>
        </p:spPr>
        <p:txBody>
          <a:bodyPr/>
          <a:lstStyle>
            <a:lvl1pPr>
              <a:spcBef>
                <a:spcPts val="0"/>
              </a:spcBef>
              <a:spcAft>
                <a:spcPts val="0"/>
              </a:spcAft>
              <a:defRPr/>
            </a:lvl1pPr>
            <a:lvl2pPr>
              <a:lnSpc>
                <a:spcPct val="100000"/>
              </a:lnSpc>
              <a:spcBef>
                <a:spcPts val="0"/>
              </a:spcBef>
              <a:defRPr sz="1200">
                <a:latin typeface="+mj-lt"/>
              </a:defRPr>
            </a:lvl2pPr>
            <a:lvl3pPr>
              <a:defRPr sz="1200">
                <a:latin typeface="+mj-lt"/>
              </a:defRPr>
            </a:lvl3pPr>
            <a:lvl4pPr>
              <a:defRPr sz="1200"/>
            </a:lvl4pPr>
            <a:lvl5pPr>
              <a:defRPr sz="1200"/>
            </a:lvl5pPr>
          </a:lstStyle>
          <a:p>
            <a:pPr lvl="0"/>
            <a:r>
              <a:rPr lang="en-US"/>
              <a:t>Click to edit Master text styles</a:t>
            </a:r>
          </a:p>
          <a:p>
            <a:pPr lvl="1"/>
            <a:r>
              <a:rPr lang="en-US"/>
              <a:t>Second level</a:t>
            </a:r>
          </a:p>
          <a:p>
            <a:pPr lvl="2"/>
            <a:r>
              <a:rPr lang="en-US"/>
              <a:t>Third level</a:t>
            </a:r>
          </a:p>
        </p:txBody>
      </p:sp>
      <p:sp>
        <p:nvSpPr>
          <p:cNvPr id="17" name="Picture Placeholder 14">
            <a:extLst>
              <a:ext uri="{FF2B5EF4-FFF2-40B4-BE49-F238E27FC236}">
                <a16:creationId xmlns:a16="http://schemas.microsoft.com/office/drawing/2014/main" id="{CD839F68-5525-1FC6-7F47-6058F961EBE1}"/>
              </a:ext>
              <a:ext uri="{C183D7F6-B498-43B3-948B-1728B52AA6E4}">
                <adec:decorative xmlns:adec="http://schemas.microsoft.com/office/drawing/2017/decorative" val="1"/>
              </a:ext>
            </a:extLst>
          </p:cNvPr>
          <p:cNvSpPr>
            <a:spLocks noGrp="1"/>
          </p:cNvSpPr>
          <p:nvPr>
            <p:ph type="pic" sz="quarter" idx="21"/>
          </p:nvPr>
        </p:nvSpPr>
        <p:spPr>
          <a:xfrm>
            <a:off x="6165802" y="1970667"/>
            <a:ext cx="2696610" cy="2403473"/>
          </a:xfrm>
          <a:solidFill>
            <a:schemeClr val="bg1">
              <a:lumMod val="85000"/>
            </a:schemeClr>
          </a:solidFill>
        </p:spPr>
        <p:txBody>
          <a:bodyPr tIns="365760"/>
          <a:lstStyle>
            <a:lvl1pPr algn="ctr">
              <a:defRPr/>
            </a:lvl1pPr>
          </a:lstStyle>
          <a:p>
            <a:r>
              <a:rPr lang="en-US"/>
              <a:t>Click icon to add picture</a:t>
            </a:r>
            <a:endParaRPr lang="en-US" dirty="0"/>
          </a:p>
        </p:txBody>
      </p:sp>
      <p:sp>
        <p:nvSpPr>
          <p:cNvPr id="21" name="Content Placeholder 2">
            <a:extLst>
              <a:ext uri="{FF2B5EF4-FFF2-40B4-BE49-F238E27FC236}">
                <a16:creationId xmlns:a16="http://schemas.microsoft.com/office/drawing/2014/main" id="{E38614DA-316C-FC85-3F42-B262BEAC7A89}"/>
              </a:ext>
            </a:extLst>
          </p:cNvPr>
          <p:cNvSpPr>
            <a:spLocks noGrp="1"/>
          </p:cNvSpPr>
          <p:nvPr>
            <p:ph idx="26"/>
          </p:nvPr>
        </p:nvSpPr>
        <p:spPr>
          <a:xfrm>
            <a:off x="6165805" y="4513263"/>
            <a:ext cx="2752324" cy="1433514"/>
          </a:xfrm>
        </p:spPr>
        <p:txBody>
          <a:bodyPr/>
          <a:lstStyle>
            <a:lvl1pPr>
              <a:spcBef>
                <a:spcPts val="0"/>
              </a:spcBef>
              <a:spcAft>
                <a:spcPts val="0"/>
              </a:spcAft>
              <a:defRPr/>
            </a:lvl1pPr>
            <a:lvl2pPr>
              <a:lnSpc>
                <a:spcPct val="100000"/>
              </a:lnSpc>
              <a:spcBef>
                <a:spcPts val="0"/>
              </a:spcBef>
              <a:defRPr sz="1200">
                <a:latin typeface="+mj-lt"/>
              </a:defRPr>
            </a:lvl2pPr>
            <a:lvl3pPr>
              <a:defRPr sz="1200">
                <a:latin typeface="+mj-lt"/>
              </a:defRPr>
            </a:lvl3pPr>
            <a:lvl4pPr>
              <a:defRPr sz="1200"/>
            </a:lvl4pPr>
            <a:lvl5pPr>
              <a:defRPr sz="1200"/>
            </a:lvl5pPr>
          </a:lstStyle>
          <a:p>
            <a:pPr lvl="0"/>
            <a:r>
              <a:rPr lang="en-US"/>
              <a:t>Click to edit Master text styles</a:t>
            </a:r>
          </a:p>
          <a:p>
            <a:pPr lvl="1"/>
            <a:r>
              <a:rPr lang="en-US"/>
              <a:t>Second level</a:t>
            </a:r>
          </a:p>
          <a:p>
            <a:pPr lvl="2"/>
            <a:r>
              <a:rPr lang="en-US"/>
              <a:t>Third level</a:t>
            </a:r>
          </a:p>
        </p:txBody>
      </p:sp>
      <p:sp>
        <p:nvSpPr>
          <p:cNvPr id="19" name="Picture Placeholder 14">
            <a:extLst>
              <a:ext uri="{FF2B5EF4-FFF2-40B4-BE49-F238E27FC236}">
                <a16:creationId xmlns:a16="http://schemas.microsoft.com/office/drawing/2014/main" id="{AEC3DEC0-C14C-0D3D-E77D-C65F7FA1089D}"/>
              </a:ext>
              <a:ext uri="{C183D7F6-B498-43B3-948B-1728B52AA6E4}">
                <adec:decorative xmlns:adec="http://schemas.microsoft.com/office/drawing/2017/decorative" val="1"/>
              </a:ext>
            </a:extLst>
          </p:cNvPr>
          <p:cNvSpPr>
            <a:spLocks noGrp="1"/>
          </p:cNvSpPr>
          <p:nvPr>
            <p:ph type="pic" sz="quarter" idx="23"/>
          </p:nvPr>
        </p:nvSpPr>
        <p:spPr>
          <a:xfrm>
            <a:off x="9042961" y="1970667"/>
            <a:ext cx="2696610" cy="2403473"/>
          </a:xfrm>
          <a:solidFill>
            <a:schemeClr val="bg1">
              <a:lumMod val="85000"/>
            </a:schemeClr>
          </a:solidFill>
        </p:spPr>
        <p:txBody>
          <a:bodyPr tIns="365760"/>
          <a:lstStyle>
            <a:lvl1pPr algn="ctr">
              <a:defRPr/>
            </a:lvl1pPr>
          </a:lstStyle>
          <a:p>
            <a:r>
              <a:rPr lang="en-US"/>
              <a:t>Click icon to add picture</a:t>
            </a:r>
            <a:endParaRPr lang="en-US" dirty="0"/>
          </a:p>
        </p:txBody>
      </p:sp>
      <p:sp>
        <p:nvSpPr>
          <p:cNvPr id="23" name="Content Placeholder 2">
            <a:extLst>
              <a:ext uri="{FF2B5EF4-FFF2-40B4-BE49-F238E27FC236}">
                <a16:creationId xmlns:a16="http://schemas.microsoft.com/office/drawing/2014/main" id="{519D1C7E-BE40-062C-9607-4651359E8EAD}"/>
              </a:ext>
            </a:extLst>
          </p:cNvPr>
          <p:cNvSpPr>
            <a:spLocks noGrp="1"/>
          </p:cNvSpPr>
          <p:nvPr>
            <p:ph idx="28"/>
          </p:nvPr>
        </p:nvSpPr>
        <p:spPr>
          <a:xfrm>
            <a:off x="9050247" y="4513263"/>
            <a:ext cx="2752324" cy="1433514"/>
          </a:xfrm>
        </p:spPr>
        <p:txBody>
          <a:bodyPr/>
          <a:lstStyle>
            <a:lvl1pPr>
              <a:spcBef>
                <a:spcPts val="0"/>
              </a:spcBef>
              <a:spcAft>
                <a:spcPts val="0"/>
              </a:spcAft>
              <a:defRPr/>
            </a:lvl1pPr>
            <a:lvl2pPr>
              <a:lnSpc>
                <a:spcPct val="100000"/>
              </a:lnSpc>
              <a:spcBef>
                <a:spcPts val="0"/>
              </a:spcBef>
              <a:defRPr sz="1200">
                <a:latin typeface="+mj-lt"/>
              </a:defRPr>
            </a:lvl2pPr>
            <a:lvl3pPr>
              <a:defRPr sz="1200">
                <a:latin typeface="+mj-lt"/>
              </a:defRPr>
            </a:lvl3pPr>
            <a:lvl4pPr>
              <a:defRPr sz="1200"/>
            </a:lvl4pPr>
            <a:lvl5pPr>
              <a:defRPr sz="1200"/>
            </a:lvl5pPr>
          </a:lstStyle>
          <a:p>
            <a:pPr lvl="0"/>
            <a:r>
              <a:rPr lang="en-US"/>
              <a:t>Click to edit Master text styles</a:t>
            </a:r>
          </a:p>
          <a:p>
            <a:pPr lvl="1"/>
            <a:r>
              <a:rPr lang="en-US"/>
              <a:t>Second level</a:t>
            </a:r>
          </a:p>
          <a:p>
            <a:pPr lvl="2"/>
            <a:r>
              <a:rPr lang="en-US"/>
              <a:t>Third level</a:t>
            </a:r>
          </a:p>
        </p:txBody>
      </p:sp>
      <p:sp>
        <p:nvSpPr>
          <p:cNvPr id="4" name="Footer Placeholder 4">
            <a:extLst>
              <a:ext uri="{FF2B5EF4-FFF2-40B4-BE49-F238E27FC236}">
                <a16:creationId xmlns:a16="http://schemas.microsoft.com/office/drawing/2014/main" id="{9475B69A-CAC3-88B9-5B3E-2AF1362EFDB6}"/>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6" name="Slide Number Placeholder 13">
            <a:extLst>
              <a:ext uri="{FF2B5EF4-FFF2-40B4-BE49-F238E27FC236}">
                <a16:creationId xmlns:a16="http://schemas.microsoft.com/office/drawing/2014/main" id="{07859335-E39D-1388-375F-FAA342F28BBF}"/>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394941504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Four Team Images 2">
    <p:spTree>
      <p:nvGrpSpPr>
        <p:cNvPr id="1" name=""/>
        <p:cNvGrpSpPr/>
        <p:nvPr/>
      </p:nvGrpSpPr>
      <p:grpSpPr>
        <a:xfrm>
          <a:off x="0" y="0"/>
          <a:ext cx="0" cy="0"/>
          <a:chOff x="0" y="0"/>
          <a:chExt cx="0" cy="0"/>
        </a:xfrm>
      </p:grpSpPr>
      <p:sp>
        <p:nvSpPr>
          <p:cNvPr id="7" name="Title Placeholder 1">
            <a:extLst>
              <a:ext uri="{FF2B5EF4-FFF2-40B4-BE49-F238E27FC236}">
                <a16:creationId xmlns:a16="http://schemas.microsoft.com/office/drawing/2014/main" id="{B78DDC8F-4B6A-28FC-A391-BC1BA03194A0}"/>
              </a:ext>
            </a:extLst>
          </p:cNvPr>
          <p:cNvSpPr>
            <a:spLocks noGrp="1"/>
          </p:cNvSpPr>
          <p:nvPr>
            <p:ph type="title"/>
          </p:nvPr>
        </p:nvSpPr>
        <p:spPr>
          <a:xfrm>
            <a:off x="402335" y="402336"/>
            <a:ext cx="11399692" cy="915289"/>
          </a:xfrm>
          <a:prstGeom prst="rect">
            <a:avLst/>
          </a:prstGeom>
        </p:spPr>
        <p:txBody>
          <a:bodyPr vert="horz" lIns="0" tIns="0" rIns="0" bIns="0" rtlCol="0" anchor="t" anchorCtr="0">
            <a:noAutofit/>
          </a:bodyPr>
          <a:lstStyle/>
          <a:p>
            <a:r>
              <a:rPr lang="en-US"/>
              <a:t>Click to edit Master title style</a:t>
            </a:r>
            <a:endParaRPr lang="en-US" dirty="0"/>
          </a:p>
        </p:txBody>
      </p:sp>
      <p:sp>
        <p:nvSpPr>
          <p:cNvPr id="5" name="Picture Placeholder 14">
            <a:extLst>
              <a:ext uri="{FF2B5EF4-FFF2-40B4-BE49-F238E27FC236}">
                <a16:creationId xmlns:a16="http://schemas.microsoft.com/office/drawing/2014/main" id="{BE205ACB-F0DD-E11C-8562-1A67F4F828CD}"/>
              </a:ext>
              <a:ext uri="{C183D7F6-B498-43B3-948B-1728B52AA6E4}">
                <adec:decorative xmlns:adec="http://schemas.microsoft.com/office/drawing/2017/decorative" val="1"/>
              </a:ext>
            </a:extLst>
          </p:cNvPr>
          <p:cNvSpPr>
            <a:spLocks noGrp="1"/>
          </p:cNvSpPr>
          <p:nvPr>
            <p:ph type="pic" sz="quarter" idx="11"/>
          </p:nvPr>
        </p:nvSpPr>
        <p:spPr>
          <a:xfrm>
            <a:off x="402336" y="1442398"/>
            <a:ext cx="2696610" cy="1927865"/>
          </a:xfrm>
          <a:solidFill>
            <a:schemeClr val="bg1">
              <a:lumMod val="85000"/>
            </a:schemeClr>
          </a:solidFill>
        </p:spPr>
        <p:txBody>
          <a:bodyPr tIns="365760"/>
          <a:lstStyle>
            <a:lvl1pPr algn="ctr">
              <a:defRPr/>
            </a:lvl1pPr>
          </a:lstStyle>
          <a:p>
            <a:r>
              <a:rPr lang="en-US"/>
              <a:t>Click icon to add picture</a:t>
            </a:r>
            <a:endParaRPr lang="en-US" dirty="0"/>
          </a:p>
        </p:txBody>
      </p:sp>
      <p:sp>
        <p:nvSpPr>
          <p:cNvPr id="12" name="Content Placeholder 2">
            <a:extLst>
              <a:ext uri="{FF2B5EF4-FFF2-40B4-BE49-F238E27FC236}">
                <a16:creationId xmlns:a16="http://schemas.microsoft.com/office/drawing/2014/main" id="{00288663-0E16-0C59-085F-F9A84A37B9FB}"/>
              </a:ext>
            </a:extLst>
          </p:cNvPr>
          <p:cNvSpPr>
            <a:spLocks noGrp="1"/>
          </p:cNvSpPr>
          <p:nvPr>
            <p:ph idx="24"/>
          </p:nvPr>
        </p:nvSpPr>
        <p:spPr>
          <a:xfrm>
            <a:off x="3288643" y="1433352"/>
            <a:ext cx="2752324" cy="1928779"/>
          </a:xfrm>
        </p:spPr>
        <p:txBody>
          <a:bodyPr/>
          <a:lstStyle>
            <a:lvl1pPr>
              <a:spcBef>
                <a:spcPts val="0"/>
              </a:spcBef>
              <a:spcAft>
                <a:spcPts val="0"/>
              </a:spcAft>
              <a:defRPr sz="1500"/>
            </a:lvl1pPr>
            <a:lvl2pPr>
              <a:lnSpc>
                <a:spcPct val="100000"/>
              </a:lnSpc>
              <a:spcBef>
                <a:spcPts val="0"/>
              </a:spcBef>
              <a:defRPr sz="1200">
                <a:latin typeface="+mj-lt"/>
              </a:defRPr>
            </a:lvl2pPr>
            <a:lvl3pPr>
              <a:defRPr sz="1200">
                <a:latin typeface="+mj-lt"/>
              </a:defRPr>
            </a:lvl3pPr>
            <a:lvl4pPr>
              <a:defRPr sz="1200"/>
            </a:lvl4pPr>
            <a:lvl5pPr>
              <a:defRPr sz="1200"/>
            </a:lvl5pPr>
          </a:lstStyle>
          <a:p>
            <a:pPr lvl="0"/>
            <a:r>
              <a:rPr lang="en-US"/>
              <a:t>Click to edit Master text styles</a:t>
            </a:r>
          </a:p>
          <a:p>
            <a:pPr lvl="1"/>
            <a:r>
              <a:rPr lang="en-US"/>
              <a:t>Second level</a:t>
            </a:r>
          </a:p>
          <a:p>
            <a:pPr lvl="2"/>
            <a:r>
              <a:rPr lang="en-US"/>
              <a:t>Third level</a:t>
            </a:r>
          </a:p>
        </p:txBody>
      </p:sp>
      <p:sp>
        <p:nvSpPr>
          <p:cNvPr id="15" name="Picture Placeholder 14">
            <a:extLst>
              <a:ext uri="{FF2B5EF4-FFF2-40B4-BE49-F238E27FC236}">
                <a16:creationId xmlns:a16="http://schemas.microsoft.com/office/drawing/2014/main" id="{32429DBE-FCD7-24A1-1559-A263A915F0EA}"/>
              </a:ext>
              <a:ext uri="{C183D7F6-B498-43B3-948B-1728B52AA6E4}">
                <adec:decorative xmlns:adec="http://schemas.microsoft.com/office/drawing/2017/decorative" val="1"/>
              </a:ext>
            </a:extLst>
          </p:cNvPr>
          <p:cNvSpPr>
            <a:spLocks noGrp="1"/>
          </p:cNvSpPr>
          <p:nvPr>
            <p:ph type="pic" sz="quarter" idx="19"/>
          </p:nvPr>
        </p:nvSpPr>
        <p:spPr>
          <a:xfrm>
            <a:off x="402336" y="3494738"/>
            <a:ext cx="2696610" cy="1927865"/>
          </a:xfrm>
          <a:solidFill>
            <a:schemeClr val="bg1">
              <a:lumMod val="85000"/>
            </a:schemeClr>
          </a:solidFill>
        </p:spPr>
        <p:txBody>
          <a:bodyPr tIns="365760"/>
          <a:lstStyle>
            <a:lvl1pPr algn="ctr">
              <a:defRPr/>
            </a:lvl1pPr>
          </a:lstStyle>
          <a:p>
            <a:r>
              <a:rPr lang="en-US"/>
              <a:t>Click icon to add picture</a:t>
            </a:r>
            <a:endParaRPr lang="en-US" dirty="0"/>
          </a:p>
        </p:txBody>
      </p:sp>
      <p:sp>
        <p:nvSpPr>
          <p:cNvPr id="4" name="Content Placeholder 2">
            <a:extLst>
              <a:ext uri="{FF2B5EF4-FFF2-40B4-BE49-F238E27FC236}">
                <a16:creationId xmlns:a16="http://schemas.microsoft.com/office/drawing/2014/main" id="{7C31502B-FAB9-8313-90B7-D7C06363AE17}"/>
              </a:ext>
            </a:extLst>
          </p:cNvPr>
          <p:cNvSpPr>
            <a:spLocks noGrp="1"/>
          </p:cNvSpPr>
          <p:nvPr>
            <p:ph idx="25"/>
          </p:nvPr>
        </p:nvSpPr>
        <p:spPr>
          <a:xfrm>
            <a:off x="3288643" y="3495709"/>
            <a:ext cx="2752324" cy="1928779"/>
          </a:xfrm>
        </p:spPr>
        <p:txBody>
          <a:bodyPr/>
          <a:lstStyle>
            <a:lvl1pPr>
              <a:spcBef>
                <a:spcPts val="0"/>
              </a:spcBef>
              <a:spcAft>
                <a:spcPts val="0"/>
              </a:spcAft>
              <a:defRPr sz="1500"/>
            </a:lvl1pPr>
            <a:lvl2pPr>
              <a:lnSpc>
                <a:spcPct val="100000"/>
              </a:lnSpc>
              <a:spcBef>
                <a:spcPts val="0"/>
              </a:spcBef>
              <a:defRPr sz="1200">
                <a:latin typeface="+mj-lt"/>
              </a:defRPr>
            </a:lvl2pPr>
            <a:lvl3pPr>
              <a:defRPr sz="1200">
                <a:latin typeface="+mj-lt"/>
              </a:defRPr>
            </a:lvl3pPr>
            <a:lvl4pPr>
              <a:defRPr sz="1200"/>
            </a:lvl4pPr>
            <a:lvl5pPr>
              <a:defRPr sz="1200"/>
            </a:lvl5pPr>
          </a:lstStyle>
          <a:p>
            <a:pPr lvl="0"/>
            <a:r>
              <a:rPr lang="en-US"/>
              <a:t>Click to edit Master text styles</a:t>
            </a:r>
          </a:p>
          <a:p>
            <a:pPr lvl="1"/>
            <a:r>
              <a:rPr lang="en-US"/>
              <a:t>Second level</a:t>
            </a:r>
          </a:p>
          <a:p>
            <a:pPr lvl="2"/>
            <a:r>
              <a:rPr lang="en-US"/>
              <a:t>Third level</a:t>
            </a:r>
          </a:p>
        </p:txBody>
      </p:sp>
      <p:sp>
        <p:nvSpPr>
          <p:cNvPr id="6" name="Picture Placeholder 14">
            <a:extLst>
              <a:ext uri="{FF2B5EF4-FFF2-40B4-BE49-F238E27FC236}">
                <a16:creationId xmlns:a16="http://schemas.microsoft.com/office/drawing/2014/main" id="{62EEDF93-D482-938D-D6D4-B8B66CA7643D}"/>
              </a:ext>
              <a:ext uri="{C183D7F6-B498-43B3-948B-1728B52AA6E4}">
                <adec:decorative xmlns:adec="http://schemas.microsoft.com/office/drawing/2017/decorative" val="1"/>
              </a:ext>
            </a:extLst>
          </p:cNvPr>
          <p:cNvSpPr>
            <a:spLocks noGrp="1"/>
          </p:cNvSpPr>
          <p:nvPr>
            <p:ph type="pic" sz="quarter" idx="26"/>
          </p:nvPr>
        </p:nvSpPr>
        <p:spPr>
          <a:xfrm>
            <a:off x="6177198" y="1442398"/>
            <a:ext cx="2696610" cy="1927865"/>
          </a:xfrm>
          <a:solidFill>
            <a:schemeClr val="bg1">
              <a:lumMod val="85000"/>
            </a:schemeClr>
          </a:solidFill>
        </p:spPr>
        <p:txBody>
          <a:bodyPr tIns="365760"/>
          <a:lstStyle>
            <a:lvl1pPr algn="ctr">
              <a:defRPr/>
            </a:lvl1pPr>
          </a:lstStyle>
          <a:p>
            <a:r>
              <a:rPr lang="en-US"/>
              <a:t>Click icon to add picture</a:t>
            </a:r>
            <a:endParaRPr lang="en-US" dirty="0"/>
          </a:p>
        </p:txBody>
      </p:sp>
      <p:sp>
        <p:nvSpPr>
          <p:cNvPr id="10" name="Content Placeholder 2">
            <a:extLst>
              <a:ext uri="{FF2B5EF4-FFF2-40B4-BE49-F238E27FC236}">
                <a16:creationId xmlns:a16="http://schemas.microsoft.com/office/drawing/2014/main" id="{3DF40A1F-2110-372D-0359-94789B6D9CD7}"/>
              </a:ext>
            </a:extLst>
          </p:cNvPr>
          <p:cNvSpPr>
            <a:spLocks noGrp="1"/>
          </p:cNvSpPr>
          <p:nvPr>
            <p:ph idx="28"/>
          </p:nvPr>
        </p:nvSpPr>
        <p:spPr>
          <a:xfrm>
            <a:off x="9059425" y="1433352"/>
            <a:ext cx="2752324" cy="1928779"/>
          </a:xfrm>
        </p:spPr>
        <p:txBody>
          <a:bodyPr/>
          <a:lstStyle>
            <a:lvl1pPr>
              <a:spcBef>
                <a:spcPts val="0"/>
              </a:spcBef>
              <a:spcAft>
                <a:spcPts val="0"/>
              </a:spcAft>
              <a:defRPr sz="1500"/>
            </a:lvl1pPr>
            <a:lvl2pPr>
              <a:lnSpc>
                <a:spcPct val="100000"/>
              </a:lnSpc>
              <a:spcBef>
                <a:spcPts val="0"/>
              </a:spcBef>
              <a:defRPr sz="1200">
                <a:latin typeface="+mj-lt"/>
              </a:defRPr>
            </a:lvl2pPr>
            <a:lvl3pPr>
              <a:defRPr sz="1200">
                <a:latin typeface="+mj-lt"/>
              </a:defRPr>
            </a:lvl3pPr>
            <a:lvl4pPr>
              <a:defRPr sz="1200"/>
            </a:lvl4pPr>
            <a:lvl5pPr>
              <a:defRPr sz="1200"/>
            </a:lvl5pPr>
          </a:lstStyle>
          <a:p>
            <a:pPr lvl="0"/>
            <a:r>
              <a:rPr lang="en-US"/>
              <a:t>Click to edit Master text styles</a:t>
            </a:r>
          </a:p>
          <a:p>
            <a:pPr lvl="1"/>
            <a:r>
              <a:rPr lang="en-US"/>
              <a:t>Second level</a:t>
            </a:r>
          </a:p>
          <a:p>
            <a:pPr lvl="2"/>
            <a:r>
              <a:rPr lang="en-US"/>
              <a:t>Third level</a:t>
            </a:r>
          </a:p>
        </p:txBody>
      </p:sp>
      <p:sp>
        <p:nvSpPr>
          <p:cNvPr id="9" name="Picture Placeholder 14">
            <a:extLst>
              <a:ext uri="{FF2B5EF4-FFF2-40B4-BE49-F238E27FC236}">
                <a16:creationId xmlns:a16="http://schemas.microsoft.com/office/drawing/2014/main" id="{AA220CD4-7D0B-916C-42A1-97C04399E704}"/>
              </a:ext>
              <a:ext uri="{C183D7F6-B498-43B3-948B-1728B52AA6E4}">
                <adec:decorative xmlns:adec="http://schemas.microsoft.com/office/drawing/2017/decorative" val="1"/>
              </a:ext>
            </a:extLst>
          </p:cNvPr>
          <p:cNvSpPr>
            <a:spLocks noGrp="1"/>
          </p:cNvSpPr>
          <p:nvPr>
            <p:ph type="pic" sz="quarter" idx="27"/>
          </p:nvPr>
        </p:nvSpPr>
        <p:spPr>
          <a:xfrm>
            <a:off x="6177198" y="3494738"/>
            <a:ext cx="2696610" cy="1927865"/>
          </a:xfrm>
          <a:solidFill>
            <a:schemeClr val="bg1">
              <a:lumMod val="85000"/>
            </a:schemeClr>
          </a:solidFill>
        </p:spPr>
        <p:txBody>
          <a:bodyPr tIns="365760"/>
          <a:lstStyle>
            <a:lvl1pPr algn="ctr">
              <a:defRPr/>
            </a:lvl1pPr>
          </a:lstStyle>
          <a:p>
            <a:r>
              <a:rPr lang="en-US"/>
              <a:t>Click icon to add picture</a:t>
            </a:r>
            <a:endParaRPr lang="en-US" dirty="0"/>
          </a:p>
        </p:txBody>
      </p:sp>
      <p:sp>
        <p:nvSpPr>
          <p:cNvPr id="14" name="Content Placeholder 2">
            <a:extLst>
              <a:ext uri="{FF2B5EF4-FFF2-40B4-BE49-F238E27FC236}">
                <a16:creationId xmlns:a16="http://schemas.microsoft.com/office/drawing/2014/main" id="{FCAFF494-77C5-F797-6FAA-D4D42743AB5D}"/>
              </a:ext>
            </a:extLst>
          </p:cNvPr>
          <p:cNvSpPr>
            <a:spLocks noGrp="1"/>
          </p:cNvSpPr>
          <p:nvPr>
            <p:ph idx="29"/>
          </p:nvPr>
        </p:nvSpPr>
        <p:spPr>
          <a:xfrm>
            <a:off x="9059425" y="3495709"/>
            <a:ext cx="2752324" cy="1928779"/>
          </a:xfrm>
        </p:spPr>
        <p:txBody>
          <a:bodyPr/>
          <a:lstStyle>
            <a:lvl1pPr>
              <a:spcBef>
                <a:spcPts val="0"/>
              </a:spcBef>
              <a:spcAft>
                <a:spcPts val="0"/>
              </a:spcAft>
              <a:defRPr sz="1500"/>
            </a:lvl1pPr>
            <a:lvl2pPr>
              <a:lnSpc>
                <a:spcPct val="100000"/>
              </a:lnSpc>
              <a:spcBef>
                <a:spcPts val="0"/>
              </a:spcBef>
              <a:defRPr sz="1200">
                <a:latin typeface="+mj-lt"/>
              </a:defRPr>
            </a:lvl2pPr>
            <a:lvl3pPr>
              <a:defRPr sz="1200">
                <a:latin typeface="+mj-lt"/>
              </a:defRPr>
            </a:lvl3pPr>
            <a:lvl4pPr>
              <a:defRPr sz="1200"/>
            </a:lvl4pPr>
            <a:lvl5pPr>
              <a:defRPr sz="1200"/>
            </a:lvl5pPr>
          </a:lstStyle>
          <a:p>
            <a:pPr lvl="0"/>
            <a:r>
              <a:rPr lang="en-US"/>
              <a:t>Click to edit Master text styles</a:t>
            </a:r>
          </a:p>
          <a:p>
            <a:pPr lvl="1"/>
            <a:r>
              <a:rPr lang="en-US"/>
              <a:t>Second level</a:t>
            </a:r>
          </a:p>
          <a:p>
            <a:pPr lvl="2"/>
            <a:r>
              <a:rPr lang="en-US"/>
              <a:t>Third level</a:t>
            </a:r>
          </a:p>
        </p:txBody>
      </p:sp>
      <p:sp>
        <p:nvSpPr>
          <p:cNvPr id="3" name="Footer Placeholder 4">
            <a:extLst>
              <a:ext uri="{FF2B5EF4-FFF2-40B4-BE49-F238E27FC236}">
                <a16:creationId xmlns:a16="http://schemas.microsoft.com/office/drawing/2014/main" id="{1CE233FD-F166-12B7-E028-644C10A7A496}"/>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8" name="Slide Number Placeholder 13">
            <a:extLst>
              <a:ext uri="{FF2B5EF4-FFF2-40B4-BE49-F238E27FC236}">
                <a16:creationId xmlns:a16="http://schemas.microsoft.com/office/drawing/2014/main" id="{6D9BE817-73F1-BA98-D196-7E3B7737E8EF}"/>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124232993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5E5D8444-089B-403E-0473-39C61239140F}"/>
              </a:ext>
            </a:extLst>
          </p:cNvPr>
          <p:cNvSpPr>
            <a:spLocks noGrp="1"/>
          </p:cNvSpPr>
          <p:nvPr>
            <p:ph type="title"/>
          </p:nvPr>
        </p:nvSpPr>
        <p:spPr>
          <a:xfrm>
            <a:off x="402335" y="402336"/>
            <a:ext cx="11399691" cy="915289"/>
          </a:xfrm>
          <a:prstGeom prst="rect">
            <a:avLst/>
          </a:prstGeom>
        </p:spPr>
        <p:txBody>
          <a:bodyPr vert="horz" lIns="0" tIns="0" rIns="0" bIns="0" rtlCol="0" anchor="t" anchorCtr="0">
            <a:noAutofit/>
          </a:bodyPr>
          <a:lstStyle/>
          <a:p>
            <a:r>
              <a:rPr lang="en-US"/>
              <a:t>Click to edit Master title style</a:t>
            </a:r>
            <a:endParaRPr lang="en-US" dirty="0"/>
          </a:p>
        </p:txBody>
      </p:sp>
      <p:sp>
        <p:nvSpPr>
          <p:cNvPr id="4" name="Footer Placeholder 4">
            <a:extLst>
              <a:ext uri="{FF2B5EF4-FFF2-40B4-BE49-F238E27FC236}">
                <a16:creationId xmlns:a16="http://schemas.microsoft.com/office/drawing/2014/main" id="{E57B29C1-93EA-1886-CD27-23CE023225D9}"/>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6" name="Slide Number Placeholder 13">
            <a:extLst>
              <a:ext uri="{FF2B5EF4-FFF2-40B4-BE49-F238E27FC236}">
                <a16:creationId xmlns:a16="http://schemas.microsoft.com/office/drawing/2014/main" id="{D15FEAD4-DFB9-ED08-EBEE-A4E5DE31E318}"/>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2367789876"/>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F688FCD4-650D-9754-A431-CE452572FB6E}"/>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5" name="Slide Number Placeholder 13">
            <a:extLst>
              <a:ext uri="{FF2B5EF4-FFF2-40B4-BE49-F238E27FC236}">
                <a16:creationId xmlns:a16="http://schemas.microsoft.com/office/drawing/2014/main" id="{E49962D1-3866-8382-AE37-FC366FF574BC}"/>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3980964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5">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E87E41F5-DD37-DB45-FC81-6078FAA35748}"/>
              </a:ext>
            </a:extLst>
          </p:cNvPr>
          <p:cNvSpPr>
            <a:spLocks noGrp="1"/>
          </p:cNvSpPr>
          <p:nvPr>
            <p:ph idx="1"/>
          </p:nvPr>
        </p:nvSpPr>
        <p:spPr>
          <a:xfrm>
            <a:off x="5199063" y="400050"/>
            <a:ext cx="6602413" cy="5653088"/>
          </a:xfrm>
        </p:spPr>
        <p:txBody>
          <a:bodyPr/>
          <a:lstStyle>
            <a:lvl1pPr>
              <a:spcAft>
                <a:spcPts val="1200"/>
              </a:spcAft>
              <a:defRPr sz="1400"/>
            </a:lvl1pPr>
            <a:lvl2pPr>
              <a:defRPr sz="1200">
                <a:latin typeface="+mj-lt"/>
              </a:defRPr>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Placeholder 1">
            <a:extLst>
              <a:ext uri="{FF2B5EF4-FFF2-40B4-BE49-F238E27FC236}">
                <a16:creationId xmlns:a16="http://schemas.microsoft.com/office/drawing/2014/main" id="{0FCB0834-B748-0F65-C02A-23EC83C03DC2}"/>
              </a:ext>
            </a:extLst>
          </p:cNvPr>
          <p:cNvSpPr>
            <a:spLocks noGrp="1"/>
          </p:cNvSpPr>
          <p:nvPr>
            <p:ph type="title"/>
          </p:nvPr>
        </p:nvSpPr>
        <p:spPr>
          <a:xfrm>
            <a:off x="402336" y="3998913"/>
            <a:ext cx="3840957" cy="1425575"/>
          </a:xfrm>
          <a:prstGeom prst="rect">
            <a:avLst/>
          </a:prstGeom>
        </p:spPr>
        <p:txBody>
          <a:bodyPr vert="horz" lIns="0" tIns="0" rIns="0" bIns="0" rtlCol="0" anchor="t" anchorCtr="0">
            <a:noAutofit/>
          </a:bodyPr>
          <a:lstStyle/>
          <a:p>
            <a:r>
              <a:rPr lang="en-US"/>
              <a:t>Click to edit Master title style</a:t>
            </a:r>
            <a:endParaRPr lang="en-US" dirty="0"/>
          </a:p>
        </p:txBody>
      </p:sp>
      <p:sp>
        <p:nvSpPr>
          <p:cNvPr id="4" name="Slide Number Placeholder 13">
            <a:extLst>
              <a:ext uri="{FF2B5EF4-FFF2-40B4-BE49-F238E27FC236}">
                <a16:creationId xmlns:a16="http://schemas.microsoft.com/office/drawing/2014/main" id="{83F37CB8-4B0C-85FD-979D-0EFBFDE2A1FF}"/>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ctr">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
        <p:nvSpPr>
          <p:cNvPr id="5" name="Footer Placeholder 4">
            <a:extLst>
              <a:ext uri="{FF2B5EF4-FFF2-40B4-BE49-F238E27FC236}">
                <a16:creationId xmlns:a16="http://schemas.microsoft.com/office/drawing/2014/main" id="{C8EC9C41-CB60-9C3F-4A21-4DCCF3B44001}"/>
              </a:ext>
            </a:extLst>
          </p:cNvPr>
          <p:cNvSpPr>
            <a:spLocks noGrp="1"/>
          </p:cNvSpPr>
          <p:nvPr>
            <p:ph type="ftr" sz="quarter" idx="3"/>
          </p:nvPr>
        </p:nvSpPr>
        <p:spPr>
          <a:xfrm>
            <a:off x="1066800" y="6497441"/>
            <a:ext cx="3447482" cy="161583"/>
          </a:xfrm>
          <a:prstGeom prst="rect">
            <a:avLst/>
          </a:prstGeom>
        </p:spPr>
        <p:txBody>
          <a:bodyPr vert="horz" wrap="square" lIns="0" tIns="0" rIns="0" bIns="0" rtlCol="0" anchor="ctr">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Tree>
    <p:extLst>
      <p:ext uri="{BB962C8B-B14F-4D97-AF65-F5344CB8AC3E}">
        <p14:creationId xmlns:p14="http://schemas.microsoft.com/office/powerpoint/2010/main" val="425518397"/>
      </p:ext>
    </p:extLst>
  </p:cSld>
  <p:clrMapOvr>
    <a:masterClrMapping/>
  </p:clrMapOvr>
  <p:extLst>
    <p:ext uri="{DCECCB84-F9BA-43D5-87BE-67443E8EF086}">
      <p15:sldGuideLst xmlns:p15="http://schemas.microsoft.com/office/powerpoint/2012/main"/>
    </p:ext>
  </p:extLs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Conclusion 1">
    <p:spTree>
      <p:nvGrpSpPr>
        <p:cNvPr id="1" name=""/>
        <p:cNvGrpSpPr/>
        <p:nvPr/>
      </p:nvGrpSpPr>
      <p:grpSpPr>
        <a:xfrm>
          <a:off x="0" y="0"/>
          <a:ext cx="0" cy="0"/>
          <a:chOff x="0" y="0"/>
          <a:chExt cx="0" cy="0"/>
        </a:xfrm>
      </p:grpSpPr>
      <p:pic>
        <p:nvPicPr>
          <p:cNvPr id="9" name="object 2">
            <a:extLst>
              <a:ext uri="{FF2B5EF4-FFF2-40B4-BE49-F238E27FC236}">
                <a16:creationId xmlns:a16="http://schemas.microsoft.com/office/drawing/2014/main" id="{F8F99880-94B3-9D84-6F85-4EE14C59C385}"/>
              </a:ext>
            </a:extLst>
          </p:cNvPr>
          <p:cNvPicPr/>
          <p:nvPr userDrawn="1"/>
        </p:nvPicPr>
        <p:blipFill>
          <a:blip r:embed="rId2" cstate="print"/>
          <a:stretch>
            <a:fillRect/>
          </a:stretch>
        </p:blipFill>
        <p:spPr>
          <a:xfrm>
            <a:off x="0" y="0"/>
            <a:ext cx="12188952" cy="6858000"/>
          </a:xfrm>
          <a:prstGeom prst="rect">
            <a:avLst/>
          </a:prstGeom>
        </p:spPr>
      </p:pic>
      <p:sp>
        <p:nvSpPr>
          <p:cNvPr id="2" name="Title 1">
            <a:extLst>
              <a:ext uri="{FF2B5EF4-FFF2-40B4-BE49-F238E27FC236}">
                <a16:creationId xmlns:a16="http://schemas.microsoft.com/office/drawing/2014/main" id="{5AEF2F32-23D2-85EF-3071-5C6939DCE4A4}"/>
              </a:ext>
            </a:extLst>
          </p:cNvPr>
          <p:cNvSpPr>
            <a:spLocks noGrp="1"/>
          </p:cNvSpPr>
          <p:nvPr>
            <p:ph type="ctrTitle" hasCustomPrompt="1"/>
          </p:nvPr>
        </p:nvSpPr>
        <p:spPr>
          <a:xfrm>
            <a:off x="402336" y="1946275"/>
            <a:ext cx="6629400" cy="1482725"/>
          </a:xfrm>
        </p:spPr>
        <p:txBody>
          <a:bodyPr anchor="t" anchorCtr="0"/>
          <a:lstStyle>
            <a:lvl1pPr algn="l">
              <a:lnSpc>
                <a:spcPct val="80000"/>
              </a:lnSpc>
              <a:spcBef>
                <a:spcPts val="1200"/>
              </a:spcBef>
              <a:defRPr sz="6600"/>
            </a:lvl1pPr>
          </a:lstStyle>
          <a:p>
            <a:r>
              <a:rPr lang="en-US" dirty="0"/>
              <a:t>Click to edit title</a:t>
            </a:r>
          </a:p>
        </p:txBody>
      </p:sp>
      <p:sp>
        <p:nvSpPr>
          <p:cNvPr id="8" name="Subtitle 2">
            <a:extLst>
              <a:ext uri="{FF2B5EF4-FFF2-40B4-BE49-F238E27FC236}">
                <a16:creationId xmlns:a16="http://schemas.microsoft.com/office/drawing/2014/main" id="{569CAC8B-F77D-45CC-57A9-E9AE5795949C}"/>
              </a:ext>
            </a:extLst>
          </p:cNvPr>
          <p:cNvSpPr>
            <a:spLocks noGrp="1"/>
          </p:cNvSpPr>
          <p:nvPr>
            <p:ph type="subTitle" idx="1" hasCustomPrompt="1"/>
          </p:nvPr>
        </p:nvSpPr>
        <p:spPr>
          <a:xfrm>
            <a:off x="5197150" y="4823926"/>
            <a:ext cx="6604325" cy="1655540"/>
          </a:xfrm>
        </p:spPr>
        <p:txBody>
          <a:bodyPr bIns="36576" anchor="b" anchorCtr="0"/>
          <a:lstStyle>
            <a:lvl1pPr marL="0" indent="0" algn="l">
              <a:lnSpc>
                <a:spcPct val="125000"/>
              </a:lnSpc>
              <a:spcBef>
                <a:spcPts val="100"/>
              </a:spcBef>
              <a:spcAft>
                <a:spcPts val="0"/>
              </a:spcAft>
              <a:buNone/>
              <a:defRPr sz="1100" b="0">
                <a:latin typeface="+mj-lt"/>
              </a:defRPr>
            </a:lvl1pPr>
            <a:lvl2pPr marL="0" indent="0" algn="l">
              <a:lnSpc>
                <a:spcPct val="100000"/>
              </a:lnSpc>
              <a:spcBef>
                <a:spcPts val="100"/>
              </a:spcBef>
              <a:buNone/>
              <a:defRPr sz="1400" b="1">
                <a:latin typeface="+mn-lt"/>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legal style</a:t>
            </a:r>
          </a:p>
        </p:txBody>
      </p:sp>
      <p:sp>
        <p:nvSpPr>
          <p:cNvPr id="11" name="TextBox 10">
            <a:extLst>
              <a:ext uri="{FF2B5EF4-FFF2-40B4-BE49-F238E27FC236}">
                <a16:creationId xmlns:a16="http://schemas.microsoft.com/office/drawing/2014/main" id="{A1A70850-E861-F5DA-10A1-A92566AB983E}"/>
              </a:ext>
            </a:extLst>
          </p:cNvPr>
          <p:cNvSpPr txBox="1"/>
          <p:nvPr userDrawn="1"/>
        </p:nvSpPr>
        <p:spPr>
          <a:xfrm>
            <a:off x="402431" y="6216754"/>
            <a:ext cx="987450" cy="276999"/>
          </a:xfrm>
          <a:prstGeom prst="rect">
            <a:avLst/>
          </a:prstGeom>
          <a:noFill/>
        </p:spPr>
        <p:txBody>
          <a:bodyPr wrap="none" lIns="0" tIns="0" rIns="0" bIns="0" rtlCol="0">
            <a:noAutofit/>
          </a:bodyPr>
          <a:lstStyle/>
          <a:p>
            <a:r>
              <a:rPr lang="en-US" sz="1600" b="1" dirty="0">
                <a:solidFill>
                  <a:schemeClr val="tx1"/>
                </a:solidFill>
                <a:latin typeface="+mn-lt"/>
                <a:cs typeface="Arial" panose="020B0604020202020204" pitchFamily="34" charset="0"/>
              </a:rPr>
              <a:t>pwc.com</a:t>
            </a:r>
          </a:p>
        </p:txBody>
      </p:sp>
    </p:spTree>
    <p:extLst>
      <p:ext uri="{BB962C8B-B14F-4D97-AF65-F5344CB8AC3E}">
        <p14:creationId xmlns:p14="http://schemas.microsoft.com/office/powerpoint/2010/main" val="3495544488"/>
      </p:ext>
    </p:extLst>
  </p:cSld>
  <p:clrMapOvr>
    <a:masterClrMapping/>
  </p:clrMapOvr>
  <p:extLst>
    <p:ext uri="{DCECCB84-F9BA-43D5-87BE-67443E8EF086}">
      <p15:sldGuideLst xmlns:p15="http://schemas.microsoft.com/office/powerpoint/2012/main"/>
    </p:ext>
  </p:extLst>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preserve="1" userDrawn="1">
  <p:cSld name="Conclusion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F2F32-23D2-85EF-3071-5C6939DCE4A4}"/>
              </a:ext>
            </a:extLst>
          </p:cNvPr>
          <p:cNvSpPr>
            <a:spLocks noGrp="1"/>
          </p:cNvSpPr>
          <p:nvPr>
            <p:ph type="ctrTitle" hasCustomPrompt="1"/>
          </p:nvPr>
        </p:nvSpPr>
        <p:spPr>
          <a:xfrm>
            <a:off x="402336" y="1428750"/>
            <a:ext cx="8520907" cy="1933344"/>
          </a:xfrm>
        </p:spPr>
        <p:txBody>
          <a:bodyPr anchor="b" anchorCtr="0"/>
          <a:lstStyle>
            <a:lvl1pPr algn="l">
              <a:lnSpc>
                <a:spcPct val="80000"/>
              </a:lnSpc>
              <a:spcBef>
                <a:spcPts val="1200"/>
              </a:spcBef>
              <a:defRPr sz="6600">
                <a:solidFill>
                  <a:schemeClr val="tx1"/>
                </a:solidFill>
              </a:defRPr>
            </a:lvl1pPr>
          </a:lstStyle>
          <a:p>
            <a:r>
              <a:rPr lang="en-US" dirty="0"/>
              <a:t>Click to edit title</a:t>
            </a:r>
          </a:p>
        </p:txBody>
      </p:sp>
      <p:sp>
        <p:nvSpPr>
          <p:cNvPr id="8" name="Subtitle 2">
            <a:extLst>
              <a:ext uri="{FF2B5EF4-FFF2-40B4-BE49-F238E27FC236}">
                <a16:creationId xmlns:a16="http://schemas.microsoft.com/office/drawing/2014/main" id="{569CAC8B-F77D-45CC-57A9-E9AE5795949C}"/>
              </a:ext>
            </a:extLst>
          </p:cNvPr>
          <p:cNvSpPr>
            <a:spLocks noGrp="1"/>
          </p:cNvSpPr>
          <p:nvPr>
            <p:ph type="subTitle" idx="1"/>
          </p:nvPr>
        </p:nvSpPr>
        <p:spPr>
          <a:xfrm>
            <a:off x="402336" y="3490335"/>
            <a:ext cx="8520908" cy="1422978"/>
          </a:xfrm>
        </p:spPr>
        <p:txBody>
          <a:bodyPr/>
          <a:lstStyle>
            <a:lvl1pPr marL="0" indent="0" algn="l">
              <a:lnSpc>
                <a:spcPct val="125000"/>
              </a:lnSpc>
              <a:spcBef>
                <a:spcPts val="100"/>
              </a:spcBef>
              <a:spcAft>
                <a:spcPts val="0"/>
              </a:spcAft>
              <a:buNone/>
              <a:defRPr sz="2400" b="1">
                <a:solidFill>
                  <a:schemeClr val="tx1"/>
                </a:solidFill>
                <a:latin typeface="+mn-lt"/>
              </a:defRPr>
            </a:lvl1pPr>
            <a:lvl2pPr marL="0" indent="0" algn="l">
              <a:lnSpc>
                <a:spcPct val="100000"/>
              </a:lnSpc>
              <a:spcBef>
                <a:spcPts val="100"/>
              </a:spcBef>
              <a:buNone/>
              <a:defRPr sz="1400" b="1">
                <a:latin typeface="+mn-lt"/>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1" name="TextBox 10">
            <a:extLst>
              <a:ext uri="{FF2B5EF4-FFF2-40B4-BE49-F238E27FC236}">
                <a16:creationId xmlns:a16="http://schemas.microsoft.com/office/drawing/2014/main" id="{A1A70850-E861-F5DA-10A1-A92566AB983E}"/>
              </a:ext>
            </a:extLst>
          </p:cNvPr>
          <p:cNvSpPr txBox="1"/>
          <p:nvPr userDrawn="1"/>
        </p:nvSpPr>
        <p:spPr>
          <a:xfrm>
            <a:off x="402431" y="6216754"/>
            <a:ext cx="987450" cy="276999"/>
          </a:xfrm>
          <a:prstGeom prst="rect">
            <a:avLst/>
          </a:prstGeom>
          <a:noFill/>
        </p:spPr>
        <p:txBody>
          <a:bodyPr wrap="none" lIns="0" tIns="0" rIns="0" bIns="0" rtlCol="0">
            <a:noAutofit/>
          </a:bodyPr>
          <a:lstStyle/>
          <a:p>
            <a:r>
              <a:rPr lang="en-US" sz="1600" b="1" dirty="0">
                <a:solidFill>
                  <a:schemeClr val="tx1"/>
                </a:solidFill>
                <a:latin typeface="+mn-lt"/>
                <a:cs typeface="Arial" panose="020B0604020202020204" pitchFamily="34" charset="0"/>
              </a:rPr>
              <a:t>pwc.com</a:t>
            </a:r>
          </a:p>
        </p:txBody>
      </p:sp>
    </p:spTree>
    <p:extLst>
      <p:ext uri="{BB962C8B-B14F-4D97-AF65-F5344CB8AC3E}">
        <p14:creationId xmlns:p14="http://schemas.microsoft.com/office/powerpoint/2010/main" val="961864663"/>
      </p:ext>
    </p:extLst>
  </p:cSld>
  <p:clrMapOvr>
    <a:masterClrMapping/>
  </p:clrMapOvr>
  <p:extLst>
    <p:ext uri="{DCECCB84-F9BA-43D5-87BE-67443E8EF086}">
      <p15:sldGuideLst xmlns:p15="http://schemas.microsoft.com/office/powerpoint/2012/main"/>
    </p:ext>
  </p:extLst>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preserve="1" userDrawn="1">
  <p:cSld name="Conclusion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F2F32-23D2-85EF-3071-5C6939DCE4A4}"/>
              </a:ext>
            </a:extLst>
          </p:cNvPr>
          <p:cNvSpPr>
            <a:spLocks noGrp="1"/>
          </p:cNvSpPr>
          <p:nvPr>
            <p:ph type="ctrTitle" hasCustomPrompt="1"/>
          </p:nvPr>
        </p:nvSpPr>
        <p:spPr>
          <a:xfrm>
            <a:off x="402431" y="1957425"/>
            <a:ext cx="5229304" cy="2441537"/>
          </a:xfrm>
        </p:spPr>
        <p:txBody>
          <a:bodyPr anchor="t" anchorCtr="0"/>
          <a:lstStyle>
            <a:lvl1pPr algn="l">
              <a:lnSpc>
                <a:spcPct val="80000"/>
              </a:lnSpc>
              <a:spcBef>
                <a:spcPts val="1200"/>
              </a:spcBef>
              <a:defRPr sz="6600">
                <a:solidFill>
                  <a:schemeClr val="tx1"/>
                </a:solidFill>
              </a:defRPr>
            </a:lvl1pPr>
          </a:lstStyle>
          <a:p>
            <a:r>
              <a:rPr lang="en-US" dirty="0"/>
              <a:t>Click to edit title</a:t>
            </a:r>
          </a:p>
        </p:txBody>
      </p:sp>
      <p:sp>
        <p:nvSpPr>
          <p:cNvPr id="8" name="Subtitle 2">
            <a:extLst>
              <a:ext uri="{FF2B5EF4-FFF2-40B4-BE49-F238E27FC236}">
                <a16:creationId xmlns:a16="http://schemas.microsoft.com/office/drawing/2014/main" id="{569CAC8B-F77D-45CC-57A9-E9AE5795949C}"/>
              </a:ext>
            </a:extLst>
          </p:cNvPr>
          <p:cNvSpPr>
            <a:spLocks noGrp="1"/>
          </p:cNvSpPr>
          <p:nvPr>
            <p:ph type="subTitle" idx="1"/>
          </p:nvPr>
        </p:nvSpPr>
        <p:spPr>
          <a:xfrm>
            <a:off x="6157914" y="1957425"/>
            <a:ext cx="4681536" cy="2441538"/>
          </a:xfrm>
        </p:spPr>
        <p:txBody>
          <a:bodyPr anchor="t" anchorCtr="0"/>
          <a:lstStyle>
            <a:lvl1pPr marL="0" indent="0" algn="l">
              <a:lnSpc>
                <a:spcPct val="125000"/>
              </a:lnSpc>
              <a:spcBef>
                <a:spcPts val="100"/>
              </a:spcBef>
              <a:spcAft>
                <a:spcPts val="0"/>
              </a:spcAft>
              <a:buNone/>
              <a:defRPr sz="2400" b="1">
                <a:solidFill>
                  <a:schemeClr val="tx1"/>
                </a:solidFill>
                <a:latin typeface="+mn-lt"/>
              </a:defRPr>
            </a:lvl1pPr>
            <a:lvl2pPr marL="0" indent="0" algn="l">
              <a:lnSpc>
                <a:spcPct val="100000"/>
              </a:lnSpc>
              <a:spcBef>
                <a:spcPts val="100"/>
              </a:spcBef>
              <a:buNone/>
              <a:defRPr sz="1400" b="1">
                <a:latin typeface="+mn-lt"/>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1" name="TextBox 10">
            <a:extLst>
              <a:ext uri="{FF2B5EF4-FFF2-40B4-BE49-F238E27FC236}">
                <a16:creationId xmlns:a16="http://schemas.microsoft.com/office/drawing/2014/main" id="{A1A70850-E861-F5DA-10A1-A92566AB983E}"/>
              </a:ext>
            </a:extLst>
          </p:cNvPr>
          <p:cNvSpPr txBox="1"/>
          <p:nvPr userDrawn="1"/>
        </p:nvSpPr>
        <p:spPr>
          <a:xfrm>
            <a:off x="402431" y="6216754"/>
            <a:ext cx="987450" cy="276999"/>
          </a:xfrm>
          <a:prstGeom prst="rect">
            <a:avLst/>
          </a:prstGeom>
          <a:noFill/>
        </p:spPr>
        <p:txBody>
          <a:bodyPr wrap="none" lIns="0" tIns="0" rIns="0" bIns="0" rtlCol="0">
            <a:noAutofit/>
          </a:bodyPr>
          <a:lstStyle/>
          <a:p>
            <a:r>
              <a:rPr lang="en-US" sz="1600" b="1" dirty="0">
                <a:solidFill>
                  <a:schemeClr val="tx1"/>
                </a:solidFill>
                <a:latin typeface="+mn-lt"/>
                <a:cs typeface="Arial" panose="020B0604020202020204" pitchFamily="34" charset="0"/>
              </a:rPr>
              <a:t>pwc.com</a:t>
            </a:r>
          </a:p>
        </p:txBody>
      </p:sp>
    </p:spTree>
    <p:extLst>
      <p:ext uri="{BB962C8B-B14F-4D97-AF65-F5344CB8AC3E}">
        <p14:creationId xmlns:p14="http://schemas.microsoft.com/office/powerpoint/2010/main" val="2563232865"/>
      </p:ext>
    </p:extLst>
  </p:cSld>
  <p:clrMapOvr>
    <a:masterClrMapping/>
  </p:clrMapOvr>
  <p:extLst>
    <p:ext uri="{DCECCB84-F9BA-43D5-87BE-67443E8EF086}">
      <p15:sldGuideLst xmlns:p15="http://schemas.microsoft.com/office/powerpoint/2012/main"/>
    </p:ext>
  </p:extLst>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preserve="1" userDrawn="1">
  <p:cSld name="Conclusion Photo 1">
    <p:spTree>
      <p:nvGrpSpPr>
        <p:cNvPr id="1" name=""/>
        <p:cNvGrpSpPr/>
        <p:nvPr/>
      </p:nvGrpSpPr>
      <p:grpSpPr>
        <a:xfrm>
          <a:off x="0" y="0"/>
          <a:ext cx="0" cy="0"/>
          <a:chOff x="0" y="0"/>
          <a:chExt cx="0" cy="0"/>
        </a:xfrm>
      </p:grpSpPr>
      <p:sp>
        <p:nvSpPr>
          <p:cNvPr id="5" name="Picture Placeholder 14">
            <a:extLst>
              <a:ext uri="{FF2B5EF4-FFF2-40B4-BE49-F238E27FC236}">
                <a16:creationId xmlns:a16="http://schemas.microsoft.com/office/drawing/2014/main" id="{0978934B-5525-9236-62EF-C2B06F0BCC18}"/>
              </a:ext>
              <a:ext uri="{C183D7F6-B498-43B3-948B-1728B52AA6E4}">
                <adec:decorative xmlns:adec="http://schemas.microsoft.com/office/drawing/2017/decorative" val="1"/>
              </a:ext>
            </a:extLst>
          </p:cNvPr>
          <p:cNvSpPr>
            <a:spLocks noGrp="1"/>
          </p:cNvSpPr>
          <p:nvPr>
            <p:ph type="pic" sz="quarter" idx="11"/>
          </p:nvPr>
        </p:nvSpPr>
        <p:spPr>
          <a:xfrm>
            <a:off x="402336" y="400050"/>
            <a:ext cx="11387893" cy="3484563"/>
          </a:xfrm>
          <a:solidFill>
            <a:schemeClr val="bg2"/>
          </a:solidFill>
        </p:spPr>
        <p:txBody>
          <a:bodyPr tIns="1554480"/>
          <a:lstStyle>
            <a:lvl1pPr algn="ctr">
              <a:defRPr/>
            </a:lvl1pPr>
          </a:lstStyle>
          <a:p>
            <a:r>
              <a:rPr lang="en-US"/>
              <a:t>Click icon to add picture</a:t>
            </a:r>
            <a:endParaRPr lang="en-US" dirty="0"/>
          </a:p>
        </p:txBody>
      </p:sp>
      <p:sp>
        <p:nvSpPr>
          <p:cNvPr id="2" name="Title 1">
            <a:extLst>
              <a:ext uri="{FF2B5EF4-FFF2-40B4-BE49-F238E27FC236}">
                <a16:creationId xmlns:a16="http://schemas.microsoft.com/office/drawing/2014/main" id="{5AEF2F32-23D2-85EF-3071-5C6939DCE4A4}"/>
              </a:ext>
            </a:extLst>
          </p:cNvPr>
          <p:cNvSpPr>
            <a:spLocks noGrp="1"/>
          </p:cNvSpPr>
          <p:nvPr>
            <p:ph type="ctrTitle" hasCustomPrompt="1"/>
          </p:nvPr>
        </p:nvSpPr>
        <p:spPr>
          <a:xfrm>
            <a:off x="402336" y="4410115"/>
            <a:ext cx="5630031" cy="1541462"/>
          </a:xfrm>
        </p:spPr>
        <p:txBody>
          <a:bodyPr anchor="t" anchorCtr="0"/>
          <a:lstStyle>
            <a:lvl1pPr algn="l">
              <a:lnSpc>
                <a:spcPct val="80000"/>
              </a:lnSpc>
              <a:spcBef>
                <a:spcPts val="1200"/>
              </a:spcBef>
              <a:defRPr sz="6600">
                <a:solidFill>
                  <a:schemeClr val="tx1"/>
                </a:solidFill>
              </a:defRPr>
            </a:lvl1pPr>
          </a:lstStyle>
          <a:p>
            <a:r>
              <a:rPr lang="en-US" dirty="0"/>
              <a:t>Click to edit title</a:t>
            </a:r>
          </a:p>
        </p:txBody>
      </p:sp>
      <p:sp>
        <p:nvSpPr>
          <p:cNvPr id="8" name="Subtitle 2">
            <a:extLst>
              <a:ext uri="{FF2B5EF4-FFF2-40B4-BE49-F238E27FC236}">
                <a16:creationId xmlns:a16="http://schemas.microsoft.com/office/drawing/2014/main" id="{569CAC8B-F77D-45CC-57A9-E9AE5795949C}"/>
              </a:ext>
            </a:extLst>
          </p:cNvPr>
          <p:cNvSpPr>
            <a:spLocks noGrp="1"/>
          </p:cNvSpPr>
          <p:nvPr>
            <p:ph type="subTitle" idx="1"/>
          </p:nvPr>
        </p:nvSpPr>
        <p:spPr>
          <a:xfrm>
            <a:off x="7119939" y="4410114"/>
            <a:ext cx="4681536" cy="1541463"/>
          </a:xfrm>
        </p:spPr>
        <p:txBody>
          <a:bodyPr anchor="t" anchorCtr="0"/>
          <a:lstStyle>
            <a:lvl1pPr marL="0" indent="0" algn="l">
              <a:lnSpc>
                <a:spcPct val="125000"/>
              </a:lnSpc>
              <a:spcBef>
                <a:spcPts val="100"/>
              </a:spcBef>
              <a:spcAft>
                <a:spcPts val="0"/>
              </a:spcAft>
              <a:buNone/>
              <a:defRPr sz="2400" b="1">
                <a:solidFill>
                  <a:schemeClr val="tx1"/>
                </a:solidFill>
                <a:latin typeface="+mn-lt"/>
              </a:defRPr>
            </a:lvl1pPr>
            <a:lvl2pPr marL="0" indent="0" algn="l">
              <a:lnSpc>
                <a:spcPct val="100000"/>
              </a:lnSpc>
              <a:spcBef>
                <a:spcPts val="100"/>
              </a:spcBef>
              <a:buNone/>
              <a:defRPr sz="1400" b="1">
                <a:latin typeface="+mn-lt"/>
              </a:defRPr>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1" name="TextBox 10">
            <a:extLst>
              <a:ext uri="{FF2B5EF4-FFF2-40B4-BE49-F238E27FC236}">
                <a16:creationId xmlns:a16="http://schemas.microsoft.com/office/drawing/2014/main" id="{A1A70850-E861-F5DA-10A1-A92566AB983E}"/>
              </a:ext>
            </a:extLst>
          </p:cNvPr>
          <p:cNvSpPr txBox="1"/>
          <p:nvPr userDrawn="1"/>
        </p:nvSpPr>
        <p:spPr>
          <a:xfrm>
            <a:off x="402431" y="6216754"/>
            <a:ext cx="987450" cy="276999"/>
          </a:xfrm>
          <a:prstGeom prst="rect">
            <a:avLst/>
          </a:prstGeom>
          <a:noFill/>
        </p:spPr>
        <p:txBody>
          <a:bodyPr wrap="none" lIns="0" tIns="0" rIns="0" bIns="0" rtlCol="0">
            <a:noAutofit/>
          </a:bodyPr>
          <a:lstStyle/>
          <a:p>
            <a:r>
              <a:rPr lang="en-US" sz="1600" b="1" dirty="0">
                <a:solidFill>
                  <a:schemeClr val="tx1"/>
                </a:solidFill>
                <a:latin typeface="+mn-lt"/>
                <a:cs typeface="Arial" panose="020B0604020202020204" pitchFamily="34" charset="0"/>
              </a:rPr>
              <a:t>pwc.com</a:t>
            </a:r>
          </a:p>
        </p:txBody>
      </p:sp>
    </p:spTree>
    <p:extLst>
      <p:ext uri="{BB962C8B-B14F-4D97-AF65-F5344CB8AC3E}">
        <p14:creationId xmlns:p14="http://schemas.microsoft.com/office/powerpoint/2010/main" val="4225202532"/>
      </p:ext>
    </p:extLst>
  </p:cSld>
  <p:clrMapOvr>
    <a:masterClrMapping/>
  </p:clrMapOvr>
  <p:extLst>
    <p:ext uri="{DCECCB84-F9BA-43D5-87BE-67443E8EF086}">
      <p15:sldGuideLst xmlns:p15="http://schemas.microsoft.com/office/powerpoint/2012/main"/>
    </p:ext>
  </p:extLst>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Conclusion 5">
    <p:spTree>
      <p:nvGrpSpPr>
        <p:cNvPr id="1" name=""/>
        <p:cNvGrpSpPr/>
        <p:nvPr/>
      </p:nvGrpSpPr>
      <p:grpSpPr>
        <a:xfrm>
          <a:off x="0" y="0"/>
          <a:ext cx="0" cy="0"/>
          <a:chOff x="0" y="0"/>
          <a:chExt cx="0" cy="0"/>
        </a:xfrm>
      </p:grpSpPr>
      <p:pic>
        <p:nvPicPr>
          <p:cNvPr id="3" name="object 2">
            <a:extLst>
              <a:ext uri="{FF2B5EF4-FFF2-40B4-BE49-F238E27FC236}">
                <a16:creationId xmlns:a16="http://schemas.microsoft.com/office/drawing/2014/main" id="{1873B9CA-C271-768C-0B16-88845540153B}"/>
              </a:ext>
            </a:extLst>
          </p:cNvPr>
          <p:cNvPicPr/>
          <p:nvPr userDrawn="1"/>
        </p:nvPicPr>
        <p:blipFill>
          <a:blip r:embed="rId2" cstate="print"/>
          <a:stretch>
            <a:fillRect/>
          </a:stretch>
        </p:blipFill>
        <p:spPr>
          <a:xfrm>
            <a:off x="0" y="0"/>
            <a:ext cx="12188952" cy="6858000"/>
          </a:xfrm>
          <a:prstGeom prst="rect">
            <a:avLst/>
          </a:prstGeom>
        </p:spPr>
      </p:pic>
      <p:sp>
        <p:nvSpPr>
          <p:cNvPr id="9" name="Title Placeholder 1">
            <a:extLst>
              <a:ext uri="{FF2B5EF4-FFF2-40B4-BE49-F238E27FC236}">
                <a16:creationId xmlns:a16="http://schemas.microsoft.com/office/drawing/2014/main" id="{0FCB0834-B748-0F65-C02A-23EC83C03DC2}"/>
              </a:ext>
            </a:extLst>
          </p:cNvPr>
          <p:cNvSpPr>
            <a:spLocks noGrp="1"/>
          </p:cNvSpPr>
          <p:nvPr>
            <p:ph type="title"/>
          </p:nvPr>
        </p:nvSpPr>
        <p:spPr>
          <a:xfrm>
            <a:off x="402336" y="402337"/>
            <a:ext cx="11402671" cy="915288"/>
          </a:xfrm>
          <a:prstGeom prst="rect">
            <a:avLst/>
          </a:prstGeom>
        </p:spPr>
        <p:txBody>
          <a:bodyPr vert="horz" lIns="0" tIns="0" rIns="0" bIns="0" rtlCol="0" anchor="t" anchorCtr="0">
            <a:noAutofit/>
          </a:bodyPr>
          <a:lstStyle/>
          <a:p>
            <a:r>
              <a:rPr lang="en-US"/>
              <a:t>Click to edit Master title style</a:t>
            </a:r>
            <a:endParaRPr lang="en-US" dirty="0"/>
          </a:p>
        </p:txBody>
      </p:sp>
      <p:sp>
        <p:nvSpPr>
          <p:cNvPr id="2" name="Content Placeholder 2">
            <a:extLst>
              <a:ext uri="{FF2B5EF4-FFF2-40B4-BE49-F238E27FC236}">
                <a16:creationId xmlns:a16="http://schemas.microsoft.com/office/drawing/2014/main" id="{E87E41F5-DD37-DB45-FC81-6078FAA35748}"/>
              </a:ext>
            </a:extLst>
          </p:cNvPr>
          <p:cNvSpPr>
            <a:spLocks noGrp="1"/>
          </p:cNvSpPr>
          <p:nvPr>
            <p:ph idx="1"/>
          </p:nvPr>
        </p:nvSpPr>
        <p:spPr>
          <a:xfrm>
            <a:off x="402336" y="1946276"/>
            <a:ext cx="9482935" cy="3992562"/>
          </a:xfrm>
        </p:spPr>
        <p:txBody>
          <a:bodyPr/>
          <a:lstStyle>
            <a:lvl1pPr>
              <a:spcAft>
                <a:spcPts val="1200"/>
              </a:spcAft>
              <a:defRPr sz="1400"/>
            </a:lvl1pPr>
            <a:lvl2pPr>
              <a:defRPr sz="1200">
                <a:latin typeface="+mn-lt"/>
              </a:defRPr>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Box 5">
            <a:extLst>
              <a:ext uri="{FF2B5EF4-FFF2-40B4-BE49-F238E27FC236}">
                <a16:creationId xmlns:a16="http://schemas.microsoft.com/office/drawing/2014/main" id="{0556A229-FEBB-D152-453C-CB7311E22927}"/>
              </a:ext>
            </a:extLst>
          </p:cNvPr>
          <p:cNvSpPr txBox="1"/>
          <p:nvPr userDrawn="1"/>
        </p:nvSpPr>
        <p:spPr>
          <a:xfrm>
            <a:off x="402431" y="6216754"/>
            <a:ext cx="987450" cy="276999"/>
          </a:xfrm>
          <a:prstGeom prst="rect">
            <a:avLst/>
          </a:prstGeom>
          <a:noFill/>
        </p:spPr>
        <p:txBody>
          <a:bodyPr wrap="none" lIns="0" tIns="0" rIns="0" bIns="0" rtlCol="0">
            <a:noAutofit/>
          </a:bodyPr>
          <a:lstStyle/>
          <a:p>
            <a:r>
              <a:rPr lang="en-US" sz="1600" b="1" dirty="0">
                <a:solidFill>
                  <a:schemeClr val="tx1"/>
                </a:solidFill>
                <a:latin typeface="+mn-lt"/>
                <a:cs typeface="Arial" panose="020B0604020202020204" pitchFamily="34" charset="0"/>
              </a:rPr>
              <a:t>pwc.com</a:t>
            </a:r>
          </a:p>
        </p:txBody>
      </p:sp>
    </p:spTree>
    <p:extLst>
      <p:ext uri="{BB962C8B-B14F-4D97-AF65-F5344CB8AC3E}">
        <p14:creationId xmlns:p14="http://schemas.microsoft.com/office/powerpoint/2010/main" val="3680461558"/>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rgbClr val="FFE8D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39E65-4ABC-F7FC-FCE0-B29255497D5B}"/>
              </a:ext>
            </a:extLst>
          </p:cNvPr>
          <p:cNvSpPr>
            <a:spLocks noGrp="1"/>
          </p:cNvSpPr>
          <p:nvPr>
            <p:ph type="title"/>
          </p:nvPr>
        </p:nvSpPr>
        <p:spPr>
          <a:xfrm>
            <a:off x="397772" y="3459958"/>
            <a:ext cx="5645841" cy="2593275"/>
          </a:xfrm>
        </p:spPr>
        <p:txBody>
          <a:bodyPr anchor="b" anchorCtr="0"/>
          <a:lstStyle>
            <a:lvl1pPr>
              <a:lnSpc>
                <a:spcPct val="80000"/>
              </a:lnSpc>
              <a:spcBef>
                <a:spcPts val="1400"/>
              </a:spcBef>
              <a:defRPr sz="4800" b="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2BDD4AC-270A-4483-7315-655B46AA98C3}"/>
              </a:ext>
            </a:extLst>
          </p:cNvPr>
          <p:cNvSpPr>
            <a:spLocks noGrp="1"/>
          </p:cNvSpPr>
          <p:nvPr>
            <p:ph type="body" idx="1" hasCustomPrompt="1"/>
          </p:nvPr>
        </p:nvSpPr>
        <p:spPr>
          <a:xfrm>
            <a:off x="8193823" y="572408"/>
            <a:ext cx="3462095" cy="4308872"/>
          </a:xfrm>
        </p:spPr>
        <p:txBody>
          <a:bodyPr wrap="square">
            <a:spAutoFit/>
          </a:bodyPr>
          <a:lstStyle>
            <a:lvl1pPr marL="0" indent="0" algn="r">
              <a:lnSpc>
                <a:spcPct val="80000"/>
              </a:lnSpc>
              <a:spcBef>
                <a:spcPts val="0"/>
              </a:spcBef>
              <a:spcAft>
                <a:spcPts val="0"/>
              </a:spcAft>
              <a:buNone/>
              <a:defRPr sz="35000" b="0" kern="100" spc="-50" baseline="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0</a:t>
            </a:r>
          </a:p>
        </p:txBody>
      </p:sp>
      <p:sp>
        <p:nvSpPr>
          <p:cNvPr id="6" name="Footer Placeholder 4">
            <a:extLst>
              <a:ext uri="{FF2B5EF4-FFF2-40B4-BE49-F238E27FC236}">
                <a16:creationId xmlns:a16="http://schemas.microsoft.com/office/drawing/2014/main" id="{8A3789D3-8936-6361-B279-04482E5DA052}"/>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7" name="Slide Number Placeholder 13">
            <a:extLst>
              <a:ext uri="{FF2B5EF4-FFF2-40B4-BE49-F238E27FC236}">
                <a16:creationId xmlns:a16="http://schemas.microsoft.com/office/drawing/2014/main" id="{D2CF944E-CA0D-78C4-2738-7FF65A3C61DE}"/>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609794938"/>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Header 2">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2074E594-75BC-BB21-5CB5-2ECACC5760F1}"/>
              </a:ext>
            </a:extLst>
          </p:cNvPr>
          <p:cNvSpPr>
            <a:spLocks noGrp="1"/>
          </p:cNvSpPr>
          <p:nvPr>
            <p:ph type="title"/>
          </p:nvPr>
        </p:nvSpPr>
        <p:spPr>
          <a:xfrm>
            <a:off x="397772" y="3459958"/>
            <a:ext cx="5645841" cy="2593275"/>
          </a:xfrm>
        </p:spPr>
        <p:txBody>
          <a:bodyPr anchor="b" anchorCtr="0"/>
          <a:lstStyle>
            <a:lvl1pPr>
              <a:lnSpc>
                <a:spcPct val="80000"/>
              </a:lnSpc>
              <a:spcBef>
                <a:spcPts val="1400"/>
              </a:spcBef>
              <a:defRPr sz="4800" b="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2BDD4AC-270A-4483-7315-655B46AA98C3}"/>
              </a:ext>
            </a:extLst>
          </p:cNvPr>
          <p:cNvSpPr>
            <a:spLocks noGrp="1"/>
          </p:cNvSpPr>
          <p:nvPr>
            <p:ph type="body" idx="1" hasCustomPrompt="1"/>
          </p:nvPr>
        </p:nvSpPr>
        <p:spPr>
          <a:xfrm>
            <a:off x="8193823" y="576072"/>
            <a:ext cx="3462095" cy="4308872"/>
          </a:xfrm>
        </p:spPr>
        <p:txBody>
          <a:bodyPr wrap="square">
            <a:spAutoFit/>
          </a:bodyPr>
          <a:lstStyle>
            <a:lvl1pPr marL="0" indent="0" algn="r">
              <a:lnSpc>
                <a:spcPct val="80000"/>
              </a:lnSpc>
              <a:spcBef>
                <a:spcPts val="0"/>
              </a:spcBef>
              <a:spcAft>
                <a:spcPts val="0"/>
              </a:spcAft>
              <a:buNone/>
              <a:defRPr sz="35000" b="0" kern="100" spc="-50" baseline="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0</a:t>
            </a:r>
          </a:p>
        </p:txBody>
      </p:sp>
      <p:sp>
        <p:nvSpPr>
          <p:cNvPr id="5" name="Footer Placeholder 4">
            <a:extLst>
              <a:ext uri="{FF2B5EF4-FFF2-40B4-BE49-F238E27FC236}">
                <a16:creationId xmlns:a16="http://schemas.microsoft.com/office/drawing/2014/main" id="{14843C2F-D12F-B2E4-1020-42BB1F404EEB}"/>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6" name="Slide Number Placeholder 13">
            <a:extLst>
              <a:ext uri="{FF2B5EF4-FFF2-40B4-BE49-F238E27FC236}">
                <a16:creationId xmlns:a16="http://schemas.microsoft.com/office/drawing/2014/main" id="{78D8C702-FC4B-D3F7-8D51-D2B3DFBA1CCE}"/>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Tree>
    <p:extLst>
      <p:ext uri="{BB962C8B-B14F-4D97-AF65-F5344CB8AC3E}">
        <p14:creationId xmlns:p14="http://schemas.microsoft.com/office/powerpoint/2010/main" val="3954783040"/>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74" Type="http://schemas.openxmlformats.org/officeDocument/2006/relationships/slideLayout" Target="../slideLayouts/slideLayout74.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slideLayout" Target="../slideLayouts/slideLayout69.xml"/><Relationship Id="rId8" Type="http://schemas.openxmlformats.org/officeDocument/2006/relationships/slideLayout" Target="../slideLayouts/slideLayout8.xml"/><Relationship Id="rId51" Type="http://schemas.openxmlformats.org/officeDocument/2006/relationships/slideLayout" Target="../slideLayouts/slideLayout51.xml"/><Relationship Id="rId72" Type="http://schemas.openxmlformats.org/officeDocument/2006/relationships/slideLayout" Target="../slideLayouts/slideLayout72.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slideLayout" Target="../slideLayouts/slideLayout70.xml"/><Relationship Id="rId75"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73" Type="http://schemas.openxmlformats.org/officeDocument/2006/relationships/slideLayout" Target="../slideLayouts/slideLayout73.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71" Type="http://schemas.openxmlformats.org/officeDocument/2006/relationships/slideLayout" Target="../slideLayouts/slideLayout7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494A4F-D3DB-0774-9A49-3731CB00A89B}"/>
              </a:ext>
            </a:extLst>
          </p:cNvPr>
          <p:cNvSpPr>
            <a:spLocks noGrp="1"/>
          </p:cNvSpPr>
          <p:nvPr>
            <p:ph type="title"/>
          </p:nvPr>
        </p:nvSpPr>
        <p:spPr>
          <a:xfrm>
            <a:off x="402335" y="402336"/>
            <a:ext cx="11399691" cy="1295399"/>
          </a:xfrm>
          <a:prstGeom prst="rect">
            <a:avLst/>
          </a:prstGeom>
        </p:spPr>
        <p:txBody>
          <a:bodyPr vert="horz" lIns="0" tIns="0" rIns="0" bIns="0" rtlCol="0" anchor="t" anchorCtr="0">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66E56D0-2D08-E67F-5DF1-B3B408351D90}"/>
              </a:ext>
            </a:extLst>
          </p:cNvPr>
          <p:cNvSpPr>
            <a:spLocks noGrp="1"/>
          </p:cNvSpPr>
          <p:nvPr>
            <p:ph type="body" idx="1"/>
          </p:nvPr>
        </p:nvSpPr>
        <p:spPr>
          <a:xfrm>
            <a:off x="402336" y="1953895"/>
            <a:ext cx="6606382" cy="3984943"/>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4">
            <a:extLst>
              <a:ext uri="{FF2B5EF4-FFF2-40B4-BE49-F238E27FC236}">
                <a16:creationId xmlns:a16="http://schemas.microsoft.com/office/drawing/2014/main" id="{596148DB-FA68-371C-8BF4-E293FC9AFA61}"/>
              </a:ext>
            </a:extLst>
          </p:cNvPr>
          <p:cNvSpPr>
            <a:spLocks noGrp="1"/>
          </p:cNvSpPr>
          <p:nvPr>
            <p:ph type="ftr" sz="quarter" idx="3"/>
          </p:nvPr>
        </p:nvSpPr>
        <p:spPr>
          <a:xfrm>
            <a:off x="1066800" y="6497441"/>
            <a:ext cx="8814816" cy="161583"/>
          </a:xfrm>
          <a:prstGeom prst="rect">
            <a:avLst/>
          </a:prstGeom>
        </p:spPr>
        <p:txBody>
          <a:bodyPr vert="horz" wrap="square" lIns="0" tIns="0" rIns="0" bIns="0" rtlCol="0" anchor="b" anchorCtr="0">
            <a:spAutoFit/>
          </a:bodyPr>
          <a:lstStyle>
            <a:lvl1pPr algn="l">
              <a:defRPr sz="1050" b="0">
                <a:solidFill>
                  <a:sysClr val="windowText" lastClr="000000"/>
                </a:solidFill>
                <a:latin typeface="+mn-lt"/>
                <a:cs typeface="Arial" panose="020B0604020202020204" pitchFamily="34" charset="0"/>
              </a:defRPr>
            </a:lvl1pPr>
          </a:lstStyle>
          <a:p>
            <a:r>
              <a:rPr lang="en-US" dirty="0"/>
              <a:t>Presentation Title</a:t>
            </a:r>
          </a:p>
        </p:txBody>
      </p:sp>
      <p:sp>
        <p:nvSpPr>
          <p:cNvPr id="75" name="TextBox 74">
            <a:extLst>
              <a:ext uri="{FF2B5EF4-FFF2-40B4-BE49-F238E27FC236}">
                <a16:creationId xmlns:a16="http://schemas.microsoft.com/office/drawing/2014/main" id="{C49942D6-F832-B4B1-76C2-4932E26F77DC}"/>
              </a:ext>
            </a:extLst>
          </p:cNvPr>
          <p:cNvSpPr txBox="1"/>
          <p:nvPr userDrawn="1"/>
        </p:nvSpPr>
        <p:spPr>
          <a:xfrm>
            <a:off x="394728" y="6497441"/>
            <a:ext cx="431483" cy="161583"/>
          </a:xfrm>
          <a:prstGeom prst="rect">
            <a:avLst/>
          </a:prstGeom>
          <a:noFill/>
        </p:spPr>
        <p:txBody>
          <a:bodyPr wrap="square" lIns="0" tIns="0" rIns="0" bIns="0" rtlCol="0">
            <a:spAutoFit/>
          </a:bodyPr>
          <a:lstStyle/>
          <a:p>
            <a:pPr algn="l"/>
            <a:r>
              <a:rPr lang="en-US" sz="1050" b="1" dirty="0">
                <a:solidFill>
                  <a:schemeClr val="tx1"/>
                </a:solidFill>
              </a:rPr>
              <a:t>PwC</a:t>
            </a:r>
          </a:p>
        </p:txBody>
      </p:sp>
      <p:sp>
        <p:nvSpPr>
          <p:cNvPr id="9" name="Slide Number Placeholder 13">
            <a:extLst>
              <a:ext uri="{FF2B5EF4-FFF2-40B4-BE49-F238E27FC236}">
                <a16:creationId xmlns:a16="http://schemas.microsoft.com/office/drawing/2014/main" id="{E24FE0F2-07AD-8A4E-A9FB-C7018A821F6E}"/>
              </a:ext>
            </a:extLst>
          </p:cNvPr>
          <p:cNvSpPr>
            <a:spLocks noGrp="1"/>
          </p:cNvSpPr>
          <p:nvPr>
            <p:ph type="sldNum" sz="quarter" idx="4"/>
          </p:nvPr>
        </p:nvSpPr>
        <p:spPr>
          <a:xfrm>
            <a:off x="11503818" y="6501384"/>
            <a:ext cx="298209" cy="161583"/>
          </a:xfrm>
          <a:prstGeom prst="rect">
            <a:avLst/>
          </a:prstGeom>
        </p:spPr>
        <p:txBody>
          <a:bodyPr vert="horz" wrap="square" lIns="0" tIns="0" rIns="0" bIns="0" rtlCol="0" anchor="b" anchorCtr="0">
            <a:spAutoFit/>
          </a:bodyPr>
          <a:lstStyle>
            <a:lvl1pPr algn="r">
              <a:defRPr sz="1050">
                <a:solidFill>
                  <a:schemeClr val="tx1"/>
                </a:solidFill>
                <a:latin typeface="+mn-lt"/>
                <a:cs typeface="Arial" panose="020B0604020202020204" pitchFamily="34" charset="0"/>
              </a:defRPr>
            </a:lvl1pPr>
          </a:lstStyle>
          <a:p>
            <a:fld id="{3E6AC032-1535-134B-A583-D5E1DDD0D167}" type="slidenum">
              <a:rPr lang="en-US" smtClean="0"/>
              <a:pPr/>
              <a:t>‹#›</a:t>
            </a:fld>
            <a:endParaRPr lang="en-US" dirty="0"/>
          </a:p>
        </p:txBody>
      </p:sp>
      <p:sp>
        <p:nvSpPr>
          <p:cNvPr id="72" name="Date Placeholder 71">
            <a:extLst>
              <a:ext uri="{FF2B5EF4-FFF2-40B4-BE49-F238E27FC236}">
                <a16:creationId xmlns:a16="http://schemas.microsoft.com/office/drawing/2014/main" id="{DAB00A56-EB9F-33C3-88B3-D8EB0A54BA49}"/>
              </a:ext>
            </a:extLst>
          </p:cNvPr>
          <p:cNvSpPr>
            <a:spLocks noGrp="1"/>
          </p:cNvSpPr>
          <p:nvPr>
            <p:ph type="dt" sz="half" idx="2"/>
          </p:nvPr>
        </p:nvSpPr>
        <p:spPr>
          <a:xfrm>
            <a:off x="5265850" y="7056786"/>
            <a:ext cx="2743200" cy="161583"/>
          </a:xfrm>
          <a:prstGeom prst="rect">
            <a:avLst/>
          </a:prstGeom>
        </p:spPr>
        <p:txBody>
          <a:bodyPr vert="horz" lIns="0" tIns="0" rIns="0" bIns="0" rtlCol="0" anchor="ctr">
            <a:spAutoFit/>
          </a:bodyPr>
          <a:lstStyle>
            <a:lvl1pPr algn="l">
              <a:defRPr sz="1050">
                <a:solidFill>
                  <a:schemeClr val="tx1"/>
                </a:solidFill>
              </a:defRPr>
            </a:lvl1pPr>
          </a:lstStyle>
          <a:p>
            <a:endParaRPr lang="en-US" dirty="0"/>
          </a:p>
        </p:txBody>
      </p:sp>
    </p:spTree>
    <p:extLst>
      <p:ext uri="{BB962C8B-B14F-4D97-AF65-F5344CB8AC3E}">
        <p14:creationId xmlns:p14="http://schemas.microsoft.com/office/powerpoint/2010/main" val="1643058329"/>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683" r:id="rId3"/>
    <p:sldLayoutId id="2147483743" r:id="rId4"/>
    <p:sldLayoutId id="2147483744" r:id="rId5"/>
    <p:sldLayoutId id="2147483745" r:id="rId6"/>
    <p:sldLayoutId id="2147483746" r:id="rId7"/>
    <p:sldLayoutId id="2147483651" r:id="rId8"/>
    <p:sldLayoutId id="2147483659" r:id="rId9"/>
    <p:sldLayoutId id="2147483660" r:id="rId10"/>
    <p:sldLayoutId id="2147483733" r:id="rId11"/>
    <p:sldLayoutId id="2147483738" r:id="rId12"/>
    <p:sldLayoutId id="2147483739" r:id="rId13"/>
    <p:sldLayoutId id="2147483741" r:id="rId14"/>
    <p:sldLayoutId id="2147483740" r:id="rId15"/>
    <p:sldLayoutId id="2147483696" r:id="rId16"/>
    <p:sldLayoutId id="2147483697" r:id="rId17"/>
    <p:sldLayoutId id="2147483723" r:id="rId18"/>
    <p:sldLayoutId id="2147483724" r:id="rId19"/>
    <p:sldLayoutId id="2147483702" r:id="rId20"/>
    <p:sldLayoutId id="2147483752" r:id="rId21"/>
    <p:sldLayoutId id="2147483684" r:id="rId22"/>
    <p:sldLayoutId id="2147483753" r:id="rId23"/>
    <p:sldLayoutId id="2147483703" r:id="rId24"/>
    <p:sldLayoutId id="2147483704" r:id="rId25"/>
    <p:sldLayoutId id="2147483705" r:id="rId26"/>
    <p:sldLayoutId id="2147483685" r:id="rId27"/>
    <p:sldLayoutId id="2147483754" r:id="rId28"/>
    <p:sldLayoutId id="2147483706" r:id="rId29"/>
    <p:sldLayoutId id="2147483719" r:id="rId30"/>
    <p:sldLayoutId id="2147483717" r:id="rId31"/>
    <p:sldLayoutId id="2147483718" r:id="rId32"/>
    <p:sldLayoutId id="2147483707" r:id="rId33"/>
    <p:sldLayoutId id="2147483708" r:id="rId34"/>
    <p:sldLayoutId id="2147483709" r:id="rId35"/>
    <p:sldLayoutId id="2147483686" r:id="rId36"/>
    <p:sldLayoutId id="2147483755" r:id="rId37"/>
    <p:sldLayoutId id="2147483722" r:id="rId38"/>
    <p:sldLayoutId id="2147483721" r:id="rId39"/>
    <p:sldLayoutId id="2147483714" r:id="rId40"/>
    <p:sldLayoutId id="2147483710" r:id="rId41"/>
    <p:sldLayoutId id="2147483711" r:id="rId42"/>
    <p:sldLayoutId id="2147483687" r:id="rId43"/>
    <p:sldLayoutId id="2147483756" r:id="rId44"/>
    <p:sldLayoutId id="2147483713" r:id="rId45"/>
    <p:sldLayoutId id="2147483662" r:id="rId46"/>
    <p:sldLayoutId id="2147483699" r:id="rId47"/>
    <p:sldLayoutId id="2147483663" r:id="rId48"/>
    <p:sldLayoutId id="2147483689" r:id="rId49"/>
    <p:sldLayoutId id="2147483664" r:id="rId50"/>
    <p:sldLayoutId id="2147483690" r:id="rId51"/>
    <p:sldLayoutId id="2147483691" r:id="rId52"/>
    <p:sldLayoutId id="2147483692" r:id="rId53"/>
    <p:sldLayoutId id="2147483671" r:id="rId54"/>
    <p:sldLayoutId id="2147483700" r:id="rId55"/>
    <p:sldLayoutId id="2147483701" r:id="rId56"/>
    <p:sldLayoutId id="2147483693" r:id="rId57"/>
    <p:sldLayoutId id="2147483694" r:id="rId58"/>
    <p:sldLayoutId id="2147483673" r:id="rId59"/>
    <p:sldLayoutId id="2147483676" r:id="rId60"/>
    <p:sldLayoutId id="2147483715" r:id="rId61"/>
    <p:sldLayoutId id="2147483716" r:id="rId62"/>
    <p:sldLayoutId id="2147483678" r:id="rId63"/>
    <p:sldLayoutId id="2147483679" r:id="rId64"/>
    <p:sldLayoutId id="2147483680" r:id="rId65"/>
    <p:sldLayoutId id="2147483666" r:id="rId66"/>
    <p:sldLayoutId id="2147483720" r:id="rId67"/>
    <p:sldLayoutId id="2147483654" r:id="rId68"/>
    <p:sldLayoutId id="2147483655" r:id="rId69"/>
    <p:sldLayoutId id="2147483681" r:id="rId70"/>
    <p:sldLayoutId id="2147483725" r:id="rId71"/>
    <p:sldLayoutId id="2147483726" r:id="rId72"/>
    <p:sldLayoutId id="2147483727" r:id="rId73"/>
    <p:sldLayoutId id="2147483742" r:id="rId74"/>
  </p:sldLayoutIdLst>
  <p:hf hdr="0" dt="0"/>
  <p:txStyles>
    <p:titleStyle>
      <a:lvl1pPr algn="l" defTabSz="914400" rtl="0" eaLnBrk="1" latinLnBrk="0" hangingPunct="1">
        <a:lnSpc>
          <a:spcPct val="90000"/>
        </a:lnSpc>
        <a:spcBef>
          <a:spcPct val="0"/>
        </a:spcBef>
        <a:buNone/>
        <a:defRPr sz="2800" b="0" kern="120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1200"/>
        </a:spcAft>
        <a:buFont typeface="Arial" panose="020B0604020202020204" pitchFamily="34" charset="0"/>
        <a:buNone/>
        <a:defRPr sz="1500" b="1" kern="1200">
          <a:solidFill>
            <a:schemeClr val="tx1"/>
          </a:solidFill>
          <a:latin typeface="+mn-lt"/>
          <a:ea typeface="+mn-ea"/>
          <a:cs typeface="+mn-cs"/>
        </a:defRPr>
      </a:lvl1pPr>
      <a:lvl2pPr marL="0" indent="0" algn="l" defTabSz="914400" rtl="0" eaLnBrk="1" latinLnBrk="0" hangingPunct="1">
        <a:lnSpc>
          <a:spcPct val="125000"/>
        </a:lnSpc>
        <a:spcBef>
          <a:spcPts val="600"/>
        </a:spcBef>
        <a:buFont typeface="Arial" panose="020B0604020202020204" pitchFamily="34" charset="0"/>
        <a:buNone/>
        <a:defRPr sz="1400" kern="1200">
          <a:solidFill>
            <a:schemeClr val="tx1"/>
          </a:solidFill>
          <a:latin typeface="+mj-lt"/>
          <a:ea typeface="+mn-ea"/>
          <a:cs typeface="+mn-cs"/>
        </a:defRPr>
      </a:lvl2pPr>
      <a:lvl3pPr marL="171450" indent="-171450" algn="l" defTabSz="914400" rtl="0" eaLnBrk="1" latinLnBrk="0" hangingPunct="1">
        <a:lnSpc>
          <a:spcPct val="125000"/>
        </a:lnSpc>
        <a:spcBef>
          <a:spcPts val="600"/>
        </a:spcBef>
        <a:buFont typeface="Arial" panose="020B0604020202020204" pitchFamily="34" charset="0"/>
        <a:buChar char="•"/>
        <a:defRPr sz="1400" kern="1200">
          <a:solidFill>
            <a:schemeClr val="tx1"/>
          </a:solidFill>
          <a:latin typeface="+mj-lt"/>
          <a:ea typeface="+mn-ea"/>
          <a:cs typeface="+mn-cs"/>
        </a:defRPr>
      </a:lvl3pPr>
      <a:lvl4pPr marL="344488" indent="-173038" algn="l" defTabSz="914400" rtl="0" eaLnBrk="1" latinLnBrk="0" hangingPunct="1">
        <a:lnSpc>
          <a:spcPct val="125000"/>
        </a:lnSpc>
        <a:spcBef>
          <a:spcPts val="600"/>
        </a:spcBef>
        <a:buFont typeface="Georgia" panose="02040502050405020303" pitchFamily="18" charset="0"/>
        <a:buChar char="–"/>
        <a:defRPr sz="1400" kern="1200">
          <a:solidFill>
            <a:schemeClr val="tx1"/>
          </a:solidFill>
          <a:latin typeface="+mj-lt"/>
          <a:ea typeface="+mn-ea"/>
          <a:cs typeface="+mn-cs"/>
        </a:defRPr>
      </a:lvl4pPr>
      <a:lvl5pPr marL="515938" indent="-171450" algn="l" defTabSz="914400" rtl="0" eaLnBrk="1" latinLnBrk="0" hangingPunct="1">
        <a:lnSpc>
          <a:spcPct val="125000"/>
        </a:lnSpc>
        <a:spcBef>
          <a:spcPts val="600"/>
        </a:spcBef>
        <a:buFont typeface="Wingdings" panose="05000000000000000000" pitchFamily="2" charset="2"/>
        <a:buChar char="§"/>
        <a:defRPr sz="1400" kern="120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52" userDrawn="1">
          <p15:clr>
            <a:srgbClr val="F26B43"/>
          </p15:clr>
        </p15:guide>
        <p15:guide id="3" pos="252" userDrawn="1">
          <p15:clr>
            <a:srgbClr val="F26B43"/>
          </p15:clr>
        </p15:guide>
        <p15:guide id="4" pos="7434" userDrawn="1">
          <p15:clr>
            <a:srgbClr val="F26B43"/>
          </p15:clr>
        </p15:guide>
        <p15:guide id="11" orient="horz" pos="4065" userDrawn="1">
          <p15:clr>
            <a:srgbClr val="F26B43"/>
          </p15:clr>
        </p15:guide>
        <p15:guide id="12" pos="786" userDrawn="1">
          <p15:clr>
            <a:srgbClr val="F26B43"/>
          </p15:clr>
        </p15:guide>
        <p15:guide id="13" pos="858" userDrawn="1">
          <p15:clr>
            <a:srgbClr val="F26B43"/>
          </p15:clr>
        </p15:guide>
        <p15:guide id="14" pos="1391" userDrawn="1">
          <p15:clr>
            <a:srgbClr val="F26B43"/>
          </p15:clr>
        </p15:guide>
        <p15:guide id="15" pos="1461" userDrawn="1">
          <p15:clr>
            <a:srgbClr val="F26B43"/>
          </p15:clr>
        </p15:guide>
        <p15:guide id="16" pos="1994" userDrawn="1">
          <p15:clr>
            <a:srgbClr val="F26B43"/>
          </p15:clr>
        </p15:guide>
        <p15:guide id="17" pos="2067" userDrawn="1">
          <p15:clr>
            <a:srgbClr val="F26B43"/>
          </p15:clr>
        </p15:guide>
        <p15:guide id="18" pos="2600" userDrawn="1">
          <p15:clr>
            <a:srgbClr val="F26B43"/>
          </p15:clr>
        </p15:guide>
        <p15:guide id="19" pos="2670" userDrawn="1">
          <p15:clr>
            <a:srgbClr val="F26B43"/>
          </p15:clr>
        </p15:guide>
        <p15:guide id="20" pos="3204" userDrawn="1">
          <p15:clr>
            <a:srgbClr val="F26B43"/>
          </p15:clr>
        </p15:guide>
        <p15:guide id="21" pos="3275" userDrawn="1">
          <p15:clr>
            <a:srgbClr val="F26B43"/>
          </p15:clr>
        </p15:guide>
        <p15:guide id="22" pos="3807" userDrawn="1">
          <p15:clr>
            <a:srgbClr val="F26B43"/>
          </p15:clr>
        </p15:guide>
        <p15:guide id="23" pos="3879" userDrawn="1">
          <p15:clr>
            <a:srgbClr val="F26B43"/>
          </p15:clr>
        </p15:guide>
        <p15:guide id="24" pos="4412" userDrawn="1">
          <p15:clr>
            <a:srgbClr val="F26B43"/>
          </p15:clr>
        </p15:guide>
        <p15:guide id="25" pos="5016" userDrawn="1">
          <p15:clr>
            <a:srgbClr val="F26B43"/>
          </p15:clr>
        </p15:guide>
        <p15:guide id="26" pos="4484" userDrawn="1">
          <p15:clr>
            <a:srgbClr val="F26B43"/>
          </p15:clr>
        </p15:guide>
        <p15:guide id="27" pos="5088" userDrawn="1">
          <p15:clr>
            <a:srgbClr val="F26B43"/>
          </p15:clr>
        </p15:guide>
        <p15:guide id="28" pos="5621" userDrawn="1">
          <p15:clr>
            <a:srgbClr val="F26B43"/>
          </p15:clr>
        </p15:guide>
        <p15:guide id="29" pos="5693" userDrawn="1">
          <p15:clr>
            <a:srgbClr val="F26B43"/>
          </p15:clr>
        </p15:guide>
        <p15:guide id="30" pos="6224" userDrawn="1">
          <p15:clr>
            <a:srgbClr val="F26B43"/>
          </p15:clr>
        </p15:guide>
        <p15:guide id="31" pos="6297" userDrawn="1">
          <p15:clr>
            <a:srgbClr val="F26B43"/>
          </p15:clr>
        </p15:guide>
        <p15:guide id="32" pos="6828" userDrawn="1">
          <p15:clr>
            <a:srgbClr val="F26B43"/>
          </p15:clr>
        </p15:guide>
        <p15:guide id="33" pos="6900" userDrawn="1">
          <p15:clr>
            <a:srgbClr val="F26B43"/>
          </p15:clr>
        </p15:guide>
        <p15:guide id="34" orient="horz" pos="506" userDrawn="1">
          <p15:clr>
            <a:srgbClr val="F26B43"/>
          </p15:clr>
        </p15:guide>
        <p15:guide id="35" orient="horz" pos="578" userDrawn="1">
          <p15:clr>
            <a:srgbClr val="F26B43"/>
          </p15:clr>
        </p15:guide>
        <p15:guide id="36" orient="horz" pos="830" userDrawn="1">
          <p15:clr>
            <a:srgbClr val="F26B43"/>
          </p15:clr>
        </p15:guide>
        <p15:guide id="37" orient="horz" pos="900" userDrawn="1">
          <p15:clr>
            <a:srgbClr val="F26B43"/>
          </p15:clr>
        </p15:guide>
        <p15:guide id="38" orient="horz" pos="1152" userDrawn="1">
          <p15:clr>
            <a:srgbClr val="F26B43"/>
          </p15:clr>
        </p15:guide>
        <p15:guide id="39" orient="horz" pos="1226" userDrawn="1">
          <p15:clr>
            <a:srgbClr val="F26B43"/>
          </p15:clr>
        </p15:guide>
        <p15:guide id="40" orient="horz" pos="1476" userDrawn="1">
          <p15:clr>
            <a:srgbClr val="F26B43"/>
          </p15:clr>
        </p15:guide>
        <p15:guide id="41" orient="horz" pos="1800" userDrawn="1">
          <p15:clr>
            <a:srgbClr val="F26B43"/>
          </p15:clr>
        </p15:guide>
        <p15:guide id="42" orient="horz" pos="1872" userDrawn="1">
          <p15:clr>
            <a:srgbClr val="F26B43"/>
          </p15:clr>
        </p15:guide>
        <p15:guide id="43" orient="horz" pos="2123" userDrawn="1">
          <p15:clr>
            <a:srgbClr val="F26B43"/>
          </p15:clr>
        </p15:guide>
        <p15:guide id="44" orient="horz" pos="2195" userDrawn="1">
          <p15:clr>
            <a:srgbClr val="F26B43"/>
          </p15:clr>
        </p15:guide>
        <p15:guide id="45" orient="horz" pos="2447" userDrawn="1">
          <p15:clr>
            <a:srgbClr val="F26B43"/>
          </p15:clr>
        </p15:guide>
        <p15:guide id="46" orient="horz" pos="2519" userDrawn="1">
          <p15:clr>
            <a:srgbClr val="F26B43"/>
          </p15:clr>
        </p15:guide>
        <p15:guide id="47" orient="horz" pos="2771" userDrawn="1">
          <p15:clr>
            <a:srgbClr val="F26B43"/>
          </p15:clr>
        </p15:guide>
        <p15:guide id="48" orient="horz" pos="2843" userDrawn="1">
          <p15:clr>
            <a:srgbClr val="F26B43"/>
          </p15:clr>
        </p15:guide>
        <p15:guide id="49" orient="horz" pos="3095" userDrawn="1">
          <p15:clr>
            <a:srgbClr val="F26B43"/>
          </p15:clr>
        </p15:guide>
        <p15:guide id="50" orient="horz" pos="3167" userDrawn="1">
          <p15:clr>
            <a:srgbClr val="F26B43"/>
          </p15:clr>
        </p15:guide>
        <p15:guide id="51" orient="horz" pos="3417" userDrawn="1">
          <p15:clr>
            <a:srgbClr val="F26B43"/>
          </p15:clr>
        </p15:guide>
        <p15:guide id="52" orient="horz" pos="3489" userDrawn="1">
          <p15:clr>
            <a:srgbClr val="F26B43"/>
          </p15:clr>
        </p15:guide>
        <p15:guide id="53" orient="horz" pos="3741" userDrawn="1">
          <p15:clr>
            <a:srgbClr val="F26B43"/>
          </p15:clr>
        </p15:guide>
        <p15:guide id="54" orient="horz" pos="3813" userDrawn="1">
          <p15:clr>
            <a:srgbClr val="F26B43"/>
          </p15:clr>
        </p15:guide>
        <p15:guide id="55" orient="horz" pos="154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F8867C-3856-C0D9-DCE0-ADBD5C0B69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DBF121-4939-9A21-A839-230CC776A674}"/>
              </a:ext>
            </a:extLst>
          </p:cNvPr>
          <p:cNvSpPr>
            <a:spLocks noGrp="1"/>
          </p:cNvSpPr>
          <p:nvPr>
            <p:ph type="ctrTitle"/>
          </p:nvPr>
        </p:nvSpPr>
        <p:spPr>
          <a:xfrm>
            <a:off x="401904" y="1166070"/>
            <a:ext cx="8112922" cy="3087148"/>
          </a:xfrm>
        </p:spPr>
        <p:txBody>
          <a:bodyPr/>
          <a:lstStyle/>
          <a:p>
            <a:pPr algn="ctr"/>
            <a:br>
              <a:rPr lang="tr-TR" altLang="en-US" sz="2000" b="1" dirty="0"/>
            </a:br>
            <a:r>
              <a:rPr lang="tr-TR" altLang="en-US" sz="2000" b="1" dirty="0"/>
              <a:t>2025 TAKVİM YILINDA GERÇEK KİŞİLER TARAFINDAN </a:t>
            </a:r>
            <a:br>
              <a:rPr lang="tr-TR" altLang="en-US" sz="2000" b="1" dirty="0"/>
            </a:br>
            <a:br>
              <a:rPr lang="tr-TR" altLang="en-US" sz="2000" b="1" dirty="0"/>
            </a:br>
            <a:r>
              <a:rPr lang="tr-TR" altLang="en-US" sz="2000" b="1" dirty="0"/>
              <a:t>ELDE EDİLEN GELİRLERİN BEYANI SIRASINDA                                                                                       </a:t>
            </a:r>
            <a:br>
              <a:rPr lang="tr-TR" altLang="en-US" sz="2000" b="1" dirty="0"/>
            </a:br>
            <a:br>
              <a:rPr lang="tr-TR" altLang="en-US" sz="2000" b="1" dirty="0"/>
            </a:br>
            <a:r>
              <a:rPr lang="tr-TR" altLang="en-US" sz="2000" b="1" dirty="0"/>
              <a:t>DİKKATE ALINACAK HUSUSULAR </a:t>
            </a:r>
            <a:br>
              <a:rPr lang="tr-TR" altLang="en-US" sz="2400" b="1" dirty="0"/>
            </a:br>
            <a:br>
              <a:rPr lang="tr-TR" altLang="en-US" sz="2400" b="1" dirty="0"/>
            </a:br>
            <a:br>
              <a:rPr lang="tr-TR" altLang="en-US" sz="2400" b="1" dirty="0"/>
            </a:br>
            <a:r>
              <a:rPr lang="tr-TR" altLang="en-US" sz="1800" b="1" dirty="0"/>
              <a:t>Türkiye Muhasebe Uzmanları </a:t>
            </a:r>
            <a:r>
              <a:rPr lang="tr-TR" altLang="en-US" sz="1800" b="1"/>
              <a:t>Derneği                                                           </a:t>
            </a:r>
            <a:r>
              <a:rPr lang="tr-TR" altLang="en-US" sz="1800" b="1" dirty="0"/>
              <a:t>03.03.2026</a:t>
            </a:r>
            <a:br>
              <a:rPr lang="en-US" sz="1800" b="1" dirty="0"/>
            </a:br>
            <a:endParaRPr lang="en-GB" sz="1800" noProof="0" dirty="0"/>
          </a:p>
        </p:txBody>
      </p:sp>
      <p:sp>
        <p:nvSpPr>
          <p:cNvPr id="6" name="Alt Başlık 5">
            <a:extLst>
              <a:ext uri="{FF2B5EF4-FFF2-40B4-BE49-F238E27FC236}">
                <a16:creationId xmlns:a16="http://schemas.microsoft.com/office/drawing/2014/main" id="{95350192-D931-9DD4-554F-3E8FE2288D85}"/>
              </a:ext>
            </a:extLst>
          </p:cNvPr>
          <p:cNvSpPr>
            <a:spLocks noGrp="1"/>
          </p:cNvSpPr>
          <p:nvPr>
            <p:ph type="subTitle" idx="1"/>
          </p:nvPr>
        </p:nvSpPr>
        <p:spPr>
          <a:xfrm>
            <a:off x="401903" y="5691930"/>
            <a:ext cx="2072849" cy="784371"/>
          </a:xfrm>
        </p:spPr>
        <p:txBody>
          <a:bodyPr/>
          <a:lstStyle/>
          <a:p>
            <a:r>
              <a:rPr lang="en-US" sz="1600" b="1" dirty="0"/>
              <a:t>Dr</a:t>
            </a:r>
            <a:r>
              <a:rPr lang="tr-TR" sz="1600" b="1" dirty="0"/>
              <a:t>. Ahmet Kavak  </a:t>
            </a:r>
          </a:p>
          <a:p>
            <a:r>
              <a:rPr lang="tr-TR" sz="1600" b="1" dirty="0"/>
              <a:t>Yeminli Mali Müşavir </a:t>
            </a:r>
          </a:p>
          <a:p>
            <a:r>
              <a:rPr lang="tr-TR" sz="1600" b="1" dirty="0" err="1"/>
              <a:t>PwC</a:t>
            </a:r>
            <a:r>
              <a:rPr lang="tr-TR" sz="1600" b="1" dirty="0"/>
              <a:t> Vergi Direktörü</a:t>
            </a:r>
            <a:r>
              <a:rPr lang="en-US" sz="1600" b="1" dirty="0"/>
              <a:t> </a:t>
            </a:r>
          </a:p>
        </p:txBody>
      </p:sp>
    </p:spTree>
    <p:extLst>
      <p:ext uri="{BB962C8B-B14F-4D97-AF65-F5344CB8AC3E}">
        <p14:creationId xmlns:p14="http://schemas.microsoft.com/office/powerpoint/2010/main" val="18658548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DA60C1-5F48-9074-4D97-9F428ADC05E8}"/>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DDF904D8-A5AE-6E08-2D38-D6329D8FAA38}"/>
              </a:ext>
            </a:extLst>
          </p:cNvPr>
          <p:cNvSpPr>
            <a:spLocks noGrp="1"/>
          </p:cNvSpPr>
          <p:nvPr>
            <p:ph type="title"/>
          </p:nvPr>
        </p:nvSpPr>
        <p:spPr>
          <a:xfrm>
            <a:off x="402336" y="402336"/>
            <a:ext cx="11399691" cy="6099048"/>
          </a:xfrm>
        </p:spPr>
        <p:txBody>
          <a:bodyPr/>
          <a:lstStyle/>
          <a:p>
            <a:r>
              <a:rPr lang="tr-TR" sz="1800" dirty="0">
                <a:latin typeface="Times New Roman" panose="02020603050405020304" pitchFamily="18" charset="0"/>
                <a:cs typeface="Times New Roman" panose="02020603050405020304" pitchFamily="18" charset="0"/>
              </a:rPr>
              <a:t>Belirtilen istisnanın, bu madde kapsamında faaliyette bulunanlara yapılan ödemelerden Gelir Vergisi Kanununun 94 üncü maddesi gereğince yapılacak gelir vergisi kesintisine engel değildir. </a:t>
            </a:r>
            <a:br>
              <a:rPr lang="en-US" sz="1800" dirty="0">
                <a:latin typeface="Times New Roman" panose="02020603050405020304" pitchFamily="18" charset="0"/>
                <a:cs typeface="Times New Roman" panose="02020603050405020304" pitchFamily="18" charset="0"/>
              </a:rPr>
            </a:br>
            <a:r>
              <a:rPr lang="tr-TR" sz="1800" b="1"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Bu istisnadan yararlananlar da yıllık gelir vergisi beyannamesi vermeleri gerekmektedir.</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r>
              <a:rPr lang="tr-TR" sz="1800" b="1" dirty="0">
                <a:latin typeface="Times New Roman" panose="02020603050405020304" pitchFamily="18" charset="0"/>
                <a:cs typeface="Times New Roman" panose="02020603050405020304" pitchFamily="18" charset="0"/>
              </a:rPr>
              <a:t>ÖRNEK 1: </a:t>
            </a:r>
            <a:r>
              <a:rPr lang="tr-TR" sz="1800" dirty="0">
                <a:latin typeface="Times New Roman" panose="02020603050405020304" pitchFamily="18" charset="0"/>
                <a:cs typeface="Times New Roman" panose="02020603050405020304" pitchFamily="18" charset="0"/>
              </a:rPr>
              <a:t>Yukarıda yazılı şartları sağlayan bir gerçek kişi 20.03.2025 tarihinde ticari faaliyete başlamış ve süresi içinde vergi dairesine müracaat ederek mükellefiyetini tescil ettirmiş olup, 2025 yılında 325.600 TL ticari kazanç elde etmiştir. </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Bu mükellefin; 2025 yılında elde ettiği 325.600 TL ticari kazancın tamam, verilen yıllık gelir vergisi beyannamesinde istisna sütununda gösterilerek vergiden istisna edilecektir.</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Örneğimizdeki genç girişimciye sağlanan bu istisna 2028 yılından itibaren uygulanmayacaktır.</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r>
              <a:rPr lang="tr-TR" sz="1800" b="1" dirty="0">
                <a:latin typeface="Times New Roman" panose="02020603050405020304" pitchFamily="18" charset="0"/>
                <a:cs typeface="Times New Roman" panose="02020603050405020304" pitchFamily="18" charset="0"/>
              </a:rPr>
              <a:t>ÖRNEK 2:</a:t>
            </a:r>
            <a:r>
              <a:rPr lang="tr-TR" sz="1800" dirty="0">
                <a:latin typeface="Times New Roman" panose="02020603050405020304" pitchFamily="18" charset="0"/>
                <a:cs typeface="Times New Roman" panose="02020603050405020304" pitchFamily="18" charset="0"/>
              </a:rPr>
              <a:t> 2026</a:t>
            </a:r>
            <a:r>
              <a:rPr lang="tr-TR" sz="1800" b="1" dirty="0">
                <a:latin typeface="Times New Roman" panose="02020603050405020304" pitchFamily="18" charset="0"/>
                <a:cs typeface="Times New Roman" panose="02020603050405020304" pitchFamily="18" charset="0"/>
              </a:rPr>
              <a:t> </a:t>
            </a:r>
            <a:r>
              <a:rPr lang="tr-TR" sz="1800" dirty="0">
                <a:latin typeface="Times New Roman" panose="02020603050405020304" pitchFamily="18" charset="0"/>
                <a:cs typeface="Times New Roman" panose="02020603050405020304" pitchFamily="18" charset="0"/>
              </a:rPr>
              <a:t>yılında 400.000 TL gelir elde edilmiş olması durumunda, verilen yıllık gelir vergisi beyannamesinde 330.000 TL istisna sütununda gösterilip 70.000 TL üzerinden hesaplanan gelir vergisi ödenecektir.</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r>
              <a:rPr lang="tr-TR" sz="1800" b="1" dirty="0">
                <a:latin typeface="Times New Roman" panose="02020603050405020304" pitchFamily="18" charset="0"/>
                <a:cs typeface="Times New Roman" panose="02020603050405020304" pitchFamily="18" charset="0"/>
              </a:rPr>
              <a:t>6. Gayrimenkul Sermaye İradı İstisnası (Md. 21):</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Binalarını mesken olarak kiraya verenler 2025 yılında elde ettikleri kira hasılatının 47.000.- TL’si vergiden istisnadır.</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Ticari, zirai veya mesleki kazancını yıllık gelir vergisi beyannamesi ile beyan edenler ile istisna haddinin üzerinde hasılat elde edenlerden, beyanı gerekip gerekmediğine bakılmaksızın ayrı ayrı veya birlikte elde ettikleri ücret, menkul sermaye iradı, gayrimenkul sermaye iradı ile diğer kazanç ve iratların gayrisafi tutarının toplamı (Gelir Vergisi Kanununun103 üncü maddesinin 3 üncü gelir dilimindeki ücretliler için belirtilen tutarı) 1.200.000 TL aşanlar bu istisnadan yararlanamazlar.</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br>
              <a:rPr lang="en-US" sz="1800" kern="100" dirty="0">
                <a:latin typeface="Times New Roman" panose="02020603050405020304" pitchFamily="18" charset="0"/>
                <a:ea typeface="Calibri" panose="020F0502020204030204" pitchFamily="34" charset="0"/>
                <a:cs typeface="Times New Roman" panose="02020603050405020304" pitchFamily="18" charset="0"/>
              </a:rPr>
            </a:br>
            <a:endParaRPr lang="en-GB" sz="1800" b="1" noProof="0" dirty="0">
              <a:latin typeface="Times New Roman" panose="02020603050405020304" pitchFamily="18"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E8B19FBE-029F-C247-C5B8-ADDD3906D2E7}"/>
              </a:ext>
            </a:extLst>
          </p:cNvPr>
          <p:cNvSpPr>
            <a:spLocks noGrp="1"/>
          </p:cNvSpPr>
          <p:nvPr>
            <p:ph type="sldNum" sz="quarter" idx="4"/>
          </p:nvPr>
        </p:nvSpPr>
        <p:spPr/>
        <p:txBody>
          <a:bodyPr/>
          <a:lstStyle/>
          <a:p>
            <a:fld id="{3E6AC032-1535-134B-A583-D5E1DDD0D167}" type="slidenum">
              <a:rPr lang="en-US" smtClean="0"/>
              <a:pPr/>
              <a:t>10</a:t>
            </a:fld>
            <a:endParaRPr lang="en-US" dirty="0"/>
          </a:p>
        </p:txBody>
      </p:sp>
    </p:spTree>
    <p:extLst>
      <p:ext uri="{BB962C8B-B14F-4D97-AF65-F5344CB8AC3E}">
        <p14:creationId xmlns:p14="http://schemas.microsoft.com/office/powerpoint/2010/main" val="929767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89F2A1-E85B-107C-AD1A-91FB0675CA17}"/>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9FB58090-5DCE-CFFE-D06A-3EE8CCE4EF49}"/>
              </a:ext>
            </a:extLst>
          </p:cNvPr>
          <p:cNvSpPr>
            <a:spLocks noGrp="1"/>
          </p:cNvSpPr>
          <p:nvPr>
            <p:ph type="title"/>
          </p:nvPr>
        </p:nvSpPr>
        <p:spPr>
          <a:xfrm>
            <a:off x="460723" y="195033"/>
            <a:ext cx="11399691" cy="6467934"/>
          </a:xfrm>
        </p:spPr>
        <p:txBody>
          <a:bodyPr/>
          <a:lstStyle/>
          <a:p>
            <a:r>
              <a:rPr lang="tr-TR" sz="1900" dirty="0">
                <a:latin typeface="Times New Roman" panose="02020603050405020304" pitchFamily="18" charset="0"/>
                <a:cs typeface="Times New Roman" panose="02020603050405020304" pitchFamily="18" charset="0"/>
              </a:rPr>
              <a:t>Ayrıca istisna tutarından fazla gelir elde edenlerin beyanname vermemeleri veya eksik beyanda bulunmaları halinde de bu istisnadan yararlanmaları mümkün değildir.</a:t>
            </a:r>
            <a:br>
              <a:rPr lang="en-US" sz="1900" dirty="0">
                <a:latin typeface="Times New Roman" panose="02020603050405020304" pitchFamily="18" charset="0"/>
                <a:cs typeface="Times New Roman" panose="02020603050405020304" pitchFamily="18" charset="0"/>
              </a:rPr>
            </a:br>
            <a:r>
              <a:rPr lang="tr-TR" sz="1900" b="1" dirty="0">
                <a:latin typeface="Times New Roman" panose="02020603050405020304" pitchFamily="18" charset="0"/>
                <a:cs typeface="Times New Roman" panose="02020603050405020304" pitchFamily="18" charset="0"/>
              </a:rPr>
              <a:t> </a:t>
            </a:r>
            <a:br>
              <a:rPr lang="en-US" sz="1900" dirty="0">
                <a:latin typeface="Times New Roman" panose="02020603050405020304" pitchFamily="18" charset="0"/>
                <a:cs typeface="Times New Roman" panose="02020603050405020304" pitchFamily="18" charset="0"/>
              </a:rPr>
            </a:br>
            <a:r>
              <a:rPr lang="tr-TR" sz="1900" b="1" dirty="0">
                <a:latin typeface="Times New Roman" panose="02020603050405020304" pitchFamily="18" charset="0"/>
                <a:cs typeface="Times New Roman" panose="02020603050405020304" pitchFamily="18" charset="0"/>
              </a:rPr>
              <a:t>ÖRNEK 1:</a:t>
            </a:r>
            <a:r>
              <a:rPr lang="tr-TR" sz="1900" dirty="0">
                <a:latin typeface="Times New Roman" panose="02020603050405020304" pitchFamily="18" charset="0"/>
                <a:cs typeface="Times New Roman" panose="02020603050405020304" pitchFamily="18" charset="0"/>
              </a:rPr>
              <a:t> 2025 yılında mesken kirası olarak 80.000 TL kira geliri elde edilmiş ve %15 götürü gider seçilmiş olan durumda beyan aşağıdaki gibi olacaktır.    </a:t>
            </a:r>
            <a:br>
              <a:rPr lang="en-US" sz="1900" dirty="0">
                <a:latin typeface="Times New Roman" panose="02020603050405020304" pitchFamily="18" charset="0"/>
                <a:cs typeface="Times New Roman" panose="02020603050405020304" pitchFamily="18" charset="0"/>
              </a:rPr>
            </a:br>
            <a:r>
              <a:rPr lang="tr-TR" sz="1900" dirty="0">
                <a:latin typeface="Times New Roman" panose="02020603050405020304" pitchFamily="18" charset="0"/>
                <a:cs typeface="Times New Roman" panose="02020603050405020304" pitchFamily="18" charset="0"/>
              </a:rPr>
              <a:t>          </a:t>
            </a:r>
            <a:br>
              <a:rPr lang="en-US" sz="1900" dirty="0">
                <a:latin typeface="Times New Roman" panose="02020603050405020304" pitchFamily="18" charset="0"/>
                <a:cs typeface="Times New Roman" panose="02020603050405020304" pitchFamily="18" charset="0"/>
              </a:rPr>
            </a:br>
            <a:r>
              <a:rPr lang="tr-TR" sz="1900" dirty="0">
                <a:latin typeface="Times New Roman" panose="02020603050405020304" pitchFamily="18" charset="0"/>
                <a:cs typeface="Times New Roman" panose="02020603050405020304" pitchFamily="18" charset="0"/>
              </a:rPr>
              <a:t>     - Kira Geliri               80.000 TL</a:t>
            </a:r>
            <a:br>
              <a:rPr lang="en-US" sz="1900" dirty="0">
                <a:latin typeface="Times New Roman" panose="02020603050405020304" pitchFamily="18" charset="0"/>
                <a:cs typeface="Times New Roman" panose="02020603050405020304" pitchFamily="18" charset="0"/>
              </a:rPr>
            </a:br>
            <a:r>
              <a:rPr lang="tr-TR" sz="1900" dirty="0">
                <a:latin typeface="Times New Roman" panose="02020603050405020304" pitchFamily="18" charset="0"/>
                <a:cs typeface="Times New Roman" panose="02020603050405020304" pitchFamily="18" charset="0"/>
              </a:rPr>
              <a:t>     - İstisna                     </a:t>
            </a:r>
            <a:r>
              <a:rPr lang="tr-TR" sz="1900" u="sng" dirty="0">
                <a:latin typeface="Times New Roman" panose="02020603050405020304" pitchFamily="18" charset="0"/>
                <a:cs typeface="Times New Roman" panose="02020603050405020304" pitchFamily="18" charset="0"/>
              </a:rPr>
              <a:t>(47.000 )</a:t>
            </a:r>
            <a:r>
              <a:rPr lang="tr-TR" sz="1900" dirty="0">
                <a:latin typeface="Times New Roman" panose="02020603050405020304" pitchFamily="18" charset="0"/>
                <a:cs typeface="Times New Roman" panose="02020603050405020304" pitchFamily="18" charset="0"/>
              </a:rPr>
              <a:t>TL </a:t>
            </a:r>
            <a:br>
              <a:rPr lang="en-US" sz="1900" dirty="0">
                <a:latin typeface="Times New Roman" panose="02020603050405020304" pitchFamily="18" charset="0"/>
                <a:cs typeface="Times New Roman" panose="02020603050405020304" pitchFamily="18" charset="0"/>
              </a:rPr>
            </a:br>
            <a:r>
              <a:rPr lang="tr-TR" sz="1900" dirty="0">
                <a:latin typeface="Times New Roman" panose="02020603050405020304" pitchFamily="18" charset="0"/>
                <a:cs typeface="Times New Roman" panose="02020603050405020304" pitchFamily="18" charset="0"/>
              </a:rPr>
              <a:t>     - Kalan                       33.000 TL</a:t>
            </a:r>
            <a:br>
              <a:rPr lang="en-US" sz="1900" dirty="0">
                <a:latin typeface="Times New Roman" panose="02020603050405020304" pitchFamily="18" charset="0"/>
                <a:cs typeface="Times New Roman" panose="02020603050405020304" pitchFamily="18" charset="0"/>
              </a:rPr>
            </a:br>
            <a:r>
              <a:rPr lang="tr-TR" sz="1900" dirty="0">
                <a:latin typeface="Times New Roman" panose="02020603050405020304" pitchFamily="18" charset="0"/>
                <a:cs typeface="Times New Roman" panose="02020603050405020304" pitchFamily="18" charset="0"/>
              </a:rPr>
              <a:t>     - %15 Götürü Gider  </a:t>
            </a:r>
            <a:r>
              <a:rPr lang="tr-TR" sz="1900" u="sng" dirty="0">
                <a:latin typeface="Times New Roman" panose="02020603050405020304" pitchFamily="18" charset="0"/>
                <a:cs typeface="Times New Roman" panose="02020603050405020304" pitchFamily="18" charset="0"/>
              </a:rPr>
              <a:t>   (4.950)</a:t>
            </a:r>
            <a:r>
              <a:rPr lang="tr-TR" sz="1900" dirty="0">
                <a:latin typeface="Times New Roman" panose="02020603050405020304" pitchFamily="18" charset="0"/>
                <a:cs typeface="Times New Roman" panose="02020603050405020304" pitchFamily="18" charset="0"/>
              </a:rPr>
              <a:t>TL (33.000 x %15)</a:t>
            </a:r>
            <a:br>
              <a:rPr lang="en-US" sz="1900" dirty="0">
                <a:latin typeface="Times New Roman" panose="02020603050405020304" pitchFamily="18" charset="0"/>
                <a:cs typeface="Times New Roman" panose="02020603050405020304" pitchFamily="18" charset="0"/>
              </a:rPr>
            </a:br>
            <a:r>
              <a:rPr lang="tr-TR" sz="1900" dirty="0">
                <a:latin typeface="Times New Roman" panose="02020603050405020304" pitchFamily="18" charset="0"/>
                <a:cs typeface="Times New Roman" panose="02020603050405020304" pitchFamily="18" charset="0"/>
              </a:rPr>
              <a:t>     - Matrah                     28.050 TL</a:t>
            </a:r>
            <a:br>
              <a:rPr lang="en-US" sz="1900" dirty="0">
                <a:latin typeface="Times New Roman" panose="02020603050405020304" pitchFamily="18" charset="0"/>
                <a:cs typeface="Times New Roman" panose="02020603050405020304" pitchFamily="18" charset="0"/>
              </a:rPr>
            </a:br>
            <a:r>
              <a:rPr lang="tr-TR" sz="1900" dirty="0">
                <a:latin typeface="Times New Roman" panose="02020603050405020304" pitchFamily="18" charset="0"/>
                <a:cs typeface="Times New Roman" panose="02020603050405020304" pitchFamily="18" charset="0"/>
              </a:rPr>
              <a:t>     - Gelir vergisi               4.207.50  TL</a:t>
            </a:r>
            <a:br>
              <a:rPr lang="en-US" sz="1900" dirty="0">
                <a:latin typeface="Times New Roman" panose="02020603050405020304" pitchFamily="18" charset="0"/>
                <a:cs typeface="Times New Roman" panose="02020603050405020304" pitchFamily="18" charset="0"/>
              </a:rPr>
            </a:br>
            <a:r>
              <a:rPr lang="tr-TR" sz="1900" b="1" dirty="0">
                <a:latin typeface="Times New Roman" panose="02020603050405020304" pitchFamily="18" charset="0"/>
                <a:cs typeface="Times New Roman" panose="02020603050405020304" pitchFamily="18" charset="0"/>
              </a:rPr>
              <a:t> </a:t>
            </a:r>
            <a:br>
              <a:rPr lang="en-US" sz="1900" dirty="0">
                <a:latin typeface="Times New Roman" panose="02020603050405020304" pitchFamily="18" charset="0"/>
                <a:cs typeface="Times New Roman" panose="02020603050405020304" pitchFamily="18" charset="0"/>
              </a:rPr>
            </a:br>
            <a:r>
              <a:rPr lang="tr-TR" sz="1900" b="1" dirty="0">
                <a:latin typeface="Times New Roman" panose="02020603050405020304" pitchFamily="18" charset="0"/>
                <a:cs typeface="Times New Roman" panose="02020603050405020304" pitchFamily="18" charset="0"/>
              </a:rPr>
              <a:t>ÖRNEK 2:</a:t>
            </a:r>
            <a:r>
              <a:rPr lang="tr-TR" sz="1900" dirty="0">
                <a:latin typeface="Times New Roman" panose="02020603050405020304" pitchFamily="18" charset="0"/>
                <a:cs typeface="Times New Roman" panose="02020603050405020304" pitchFamily="18" charset="0"/>
              </a:rPr>
              <a:t> 2025 yılında 45.000 TL ticari kazanç ile 8.000 TL mesken kirası elde eden tüccar (X) %15 götürü gider seçilmiş olduğu durumda beyan aşağıdaki gibi olur. </a:t>
            </a:r>
            <a:br>
              <a:rPr lang="en-US" sz="1900" dirty="0">
                <a:latin typeface="Times New Roman" panose="02020603050405020304" pitchFamily="18" charset="0"/>
                <a:cs typeface="Times New Roman" panose="02020603050405020304" pitchFamily="18" charset="0"/>
              </a:rPr>
            </a:br>
            <a:r>
              <a:rPr lang="tr-TR" sz="1900" dirty="0">
                <a:latin typeface="Times New Roman" panose="02020603050405020304" pitchFamily="18" charset="0"/>
                <a:cs typeface="Times New Roman" panose="02020603050405020304" pitchFamily="18" charset="0"/>
              </a:rPr>
              <a:t> </a:t>
            </a:r>
            <a:br>
              <a:rPr lang="en-US" sz="1900" dirty="0">
                <a:latin typeface="Times New Roman" panose="02020603050405020304" pitchFamily="18" charset="0"/>
                <a:cs typeface="Times New Roman" panose="02020603050405020304" pitchFamily="18" charset="0"/>
              </a:rPr>
            </a:br>
            <a:r>
              <a:rPr lang="tr-TR" sz="1900" dirty="0">
                <a:latin typeface="Times New Roman" panose="02020603050405020304" pitchFamily="18" charset="0"/>
                <a:cs typeface="Times New Roman" panose="02020603050405020304" pitchFamily="18" charset="0"/>
              </a:rPr>
              <a:t>     - Ticari Kazanç            45.000 TL    </a:t>
            </a:r>
            <a:br>
              <a:rPr lang="en-US" sz="1900" dirty="0">
                <a:latin typeface="Times New Roman" panose="02020603050405020304" pitchFamily="18" charset="0"/>
                <a:cs typeface="Times New Roman" panose="02020603050405020304" pitchFamily="18" charset="0"/>
              </a:rPr>
            </a:br>
            <a:r>
              <a:rPr lang="tr-TR" sz="1900" dirty="0">
                <a:latin typeface="Times New Roman" panose="02020603050405020304" pitchFamily="18" charset="0"/>
                <a:cs typeface="Times New Roman" panose="02020603050405020304" pitchFamily="18" charset="0"/>
              </a:rPr>
              <a:t>     - Kira Geliri *            </a:t>
            </a:r>
            <a:r>
              <a:rPr lang="tr-TR" sz="1900" u="sng" dirty="0">
                <a:latin typeface="Times New Roman" panose="02020603050405020304" pitchFamily="18" charset="0"/>
                <a:cs typeface="Times New Roman" panose="02020603050405020304" pitchFamily="18" charset="0"/>
              </a:rPr>
              <a:t>    8.000 </a:t>
            </a:r>
            <a:r>
              <a:rPr lang="tr-TR" sz="1900" dirty="0">
                <a:latin typeface="Times New Roman" panose="02020603050405020304" pitchFamily="18" charset="0"/>
                <a:cs typeface="Times New Roman" panose="02020603050405020304" pitchFamily="18" charset="0"/>
              </a:rPr>
              <a:t>TL</a:t>
            </a:r>
            <a:br>
              <a:rPr lang="en-US" sz="1900" dirty="0">
                <a:latin typeface="Times New Roman" panose="02020603050405020304" pitchFamily="18" charset="0"/>
                <a:cs typeface="Times New Roman" panose="02020603050405020304" pitchFamily="18" charset="0"/>
              </a:rPr>
            </a:br>
            <a:r>
              <a:rPr lang="tr-TR" sz="1900" dirty="0">
                <a:latin typeface="Times New Roman" panose="02020603050405020304" pitchFamily="18" charset="0"/>
                <a:cs typeface="Times New Roman" panose="02020603050405020304" pitchFamily="18" charset="0"/>
              </a:rPr>
              <a:t>     - Toplam                      53.000 TL</a:t>
            </a:r>
            <a:br>
              <a:rPr lang="en-US" sz="1900" dirty="0">
                <a:latin typeface="Times New Roman" panose="02020603050405020304" pitchFamily="18" charset="0"/>
                <a:cs typeface="Times New Roman" panose="02020603050405020304" pitchFamily="18" charset="0"/>
              </a:rPr>
            </a:br>
            <a:r>
              <a:rPr lang="tr-TR" sz="1900" dirty="0">
                <a:latin typeface="Times New Roman" panose="02020603050405020304" pitchFamily="18" charset="0"/>
                <a:cs typeface="Times New Roman" panose="02020603050405020304" pitchFamily="18" charset="0"/>
              </a:rPr>
              <a:t>     - %15 Götürü Gider   </a:t>
            </a:r>
            <a:r>
              <a:rPr lang="tr-TR" sz="1900" u="sng" dirty="0">
                <a:latin typeface="Times New Roman" panose="02020603050405020304" pitchFamily="18" charset="0"/>
                <a:cs typeface="Times New Roman" panose="02020603050405020304" pitchFamily="18" charset="0"/>
              </a:rPr>
              <a:t>  (1.200) </a:t>
            </a:r>
            <a:r>
              <a:rPr lang="tr-TR" sz="1900" dirty="0">
                <a:latin typeface="Times New Roman" panose="02020603050405020304" pitchFamily="18" charset="0"/>
                <a:cs typeface="Times New Roman" panose="02020603050405020304" pitchFamily="18" charset="0"/>
              </a:rPr>
              <a:t>TL (8.000 x %15)</a:t>
            </a:r>
            <a:br>
              <a:rPr lang="en-US" sz="1900" dirty="0">
                <a:latin typeface="Times New Roman" panose="02020603050405020304" pitchFamily="18" charset="0"/>
                <a:cs typeface="Times New Roman" panose="02020603050405020304" pitchFamily="18" charset="0"/>
              </a:rPr>
            </a:br>
            <a:r>
              <a:rPr lang="tr-TR" sz="1900" dirty="0">
                <a:latin typeface="Times New Roman" panose="02020603050405020304" pitchFamily="18" charset="0"/>
                <a:cs typeface="Times New Roman" panose="02020603050405020304" pitchFamily="18" charset="0"/>
              </a:rPr>
              <a:t>     - Matrah                       51.800 TL</a:t>
            </a:r>
            <a:br>
              <a:rPr lang="en-US" sz="1900" dirty="0">
                <a:latin typeface="Times New Roman" panose="02020603050405020304" pitchFamily="18" charset="0"/>
                <a:cs typeface="Times New Roman" panose="02020603050405020304" pitchFamily="18" charset="0"/>
              </a:rPr>
            </a:br>
            <a:r>
              <a:rPr lang="tr-TR" sz="1900" dirty="0">
                <a:latin typeface="Times New Roman" panose="02020603050405020304" pitchFamily="18" charset="0"/>
                <a:cs typeface="Times New Roman" panose="02020603050405020304" pitchFamily="18" charset="0"/>
              </a:rPr>
              <a:t>     - Gelir vergisi                 7.770 TL</a:t>
            </a:r>
            <a:br>
              <a:rPr lang="en-US" sz="2000" dirty="0">
                <a:latin typeface="Times New Roman" panose="02020603050405020304" pitchFamily="18" charset="0"/>
                <a:cs typeface="Times New Roman" panose="02020603050405020304" pitchFamily="18" charset="0"/>
              </a:rPr>
            </a:br>
            <a:r>
              <a:rPr lang="tr-TR" sz="2000" b="1" dirty="0">
                <a:latin typeface="Times New Roman" panose="02020603050405020304" pitchFamily="18" charset="0"/>
                <a:cs typeface="Times New Roman" panose="02020603050405020304" pitchFamily="18" charset="0"/>
              </a:rPr>
              <a:t> </a:t>
            </a:r>
            <a:br>
              <a:rPr lang="en-US" sz="2000" dirty="0">
                <a:latin typeface="Times New Roman" panose="02020603050405020304" pitchFamily="18" charset="0"/>
                <a:cs typeface="Times New Roman" panose="02020603050405020304" pitchFamily="18" charset="0"/>
              </a:rPr>
            </a:br>
            <a:r>
              <a:rPr lang="tr-TR" sz="2000" b="1" i="1" dirty="0">
                <a:latin typeface="Times New Roman" panose="02020603050405020304" pitchFamily="18" charset="0"/>
                <a:cs typeface="Times New Roman" panose="02020603050405020304" pitchFamily="18" charset="0"/>
              </a:rPr>
              <a:t>(*) Ticari kazancın varlığı nedeniyle G.M.S.İ. istisnası uygulanmaz.</a:t>
            </a:r>
            <a:br>
              <a:rPr lang="en-US" sz="2000" dirty="0">
                <a:latin typeface="Times New Roman" panose="02020603050405020304" pitchFamily="18" charset="0"/>
                <a:cs typeface="Times New Roman" panose="02020603050405020304" pitchFamily="18" charset="0"/>
              </a:rPr>
            </a:br>
            <a:endParaRPr lang="en-GB" sz="2000" b="1" noProof="0" dirty="0">
              <a:latin typeface="Times New Roman" panose="02020603050405020304" pitchFamily="18"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6D7CBA97-2F1F-51D5-CE94-CBC75CA83662}"/>
              </a:ext>
            </a:extLst>
          </p:cNvPr>
          <p:cNvSpPr>
            <a:spLocks noGrp="1"/>
          </p:cNvSpPr>
          <p:nvPr>
            <p:ph type="sldNum" sz="quarter" idx="4"/>
          </p:nvPr>
        </p:nvSpPr>
        <p:spPr/>
        <p:txBody>
          <a:bodyPr/>
          <a:lstStyle/>
          <a:p>
            <a:fld id="{3E6AC032-1535-134B-A583-D5E1DDD0D167}" type="slidenum">
              <a:rPr lang="en-US" smtClean="0"/>
              <a:pPr/>
              <a:t>11</a:t>
            </a:fld>
            <a:endParaRPr lang="en-US" dirty="0"/>
          </a:p>
        </p:txBody>
      </p:sp>
    </p:spTree>
    <p:extLst>
      <p:ext uri="{BB962C8B-B14F-4D97-AF65-F5344CB8AC3E}">
        <p14:creationId xmlns:p14="http://schemas.microsoft.com/office/powerpoint/2010/main" val="16095872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4F8E1-7654-59AB-896B-60CCFD63AEF1}"/>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9A63DF0C-7CE3-7593-A23A-994761FA04E6}"/>
              </a:ext>
            </a:extLst>
          </p:cNvPr>
          <p:cNvSpPr>
            <a:spLocks noGrp="1"/>
          </p:cNvSpPr>
          <p:nvPr>
            <p:ph type="title"/>
          </p:nvPr>
        </p:nvSpPr>
        <p:spPr>
          <a:xfrm>
            <a:off x="276837" y="195033"/>
            <a:ext cx="11512827" cy="6381936"/>
          </a:xfrm>
        </p:spPr>
        <p:txBody>
          <a:bodyPr/>
          <a:lstStyle/>
          <a:p>
            <a:r>
              <a:rPr lang="tr-TR" sz="1800" b="1" dirty="0">
                <a:latin typeface="Times New Roman" panose="02020603050405020304" pitchFamily="18" charset="0"/>
                <a:cs typeface="Times New Roman" panose="02020603050405020304" pitchFamily="18" charset="0"/>
              </a:rPr>
              <a:t>ÖRNEK 3:</a:t>
            </a:r>
            <a:r>
              <a:rPr lang="tr-TR" sz="1800" dirty="0">
                <a:latin typeface="Times New Roman" panose="02020603050405020304" pitchFamily="18" charset="0"/>
                <a:cs typeface="Times New Roman" panose="02020603050405020304" pitchFamily="18" charset="0"/>
              </a:rPr>
              <a:t> Tek işverenden 2025 yılında 995.525 TL ücret geliri elde eden bir hizmet erbabı bu dönemde 53.000 TL mesken kirası ile bankalardaki vadeli mevduatları nedeniyle toplam 215.500 TL faiz (menkul sermaye iradı) elde etmiştir. Alınan ücret ile menkul sermaye iratları üzerinden yıl içinde gelir vergisi kesintisi yapılmıştır.</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Mükellefin beyana tabi olan ve olmayan ücret ve menkul sermaye iradı toplamı (995.525 + 215.500 ) = 1.211.025 TL yasa belirtilen 1.200.000 TL aşmış olması nedeniyle, mesken kirasına tanınan istisnadan yararlanamayacak ve beyanı aşağıdaki şekilde olacaktır.</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 Kira Geliri                  53.000 TL</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 %15 Götürü Gider     </a:t>
            </a:r>
            <a:r>
              <a:rPr lang="tr-TR" sz="1800" u="sng" dirty="0">
                <a:latin typeface="Times New Roman" panose="02020603050405020304" pitchFamily="18" charset="0"/>
                <a:cs typeface="Times New Roman" panose="02020603050405020304" pitchFamily="18" charset="0"/>
              </a:rPr>
              <a:t>( 7.950)</a:t>
            </a:r>
            <a:r>
              <a:rPr lang="tr-TR" sz="1800" dirty="0">
                <a:latin typeface="Times New Roman" panose="02020603050405020304" pitchFamily="18" charset="0"/>
                <a:cs typeface="Times New Roman" panose="02020603050405020304" pitchFamily="18" charset="0"/>
              </a:rPr>
              <a:t> TL (53.000.- x %15) </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 Matrah                        45.050 TL</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 Gelir Vergisi                 6.757.50 TL</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r>
              <a:rPr lang="tr-TR" sz="1800" b="1" dirty="0">
                <a:latin typeface="Times New Roman" panose="02020603050405020304" pitchFamily="18" charset="0"/>
                <a:cs typeface="Times New Roman" panose="02020603050405020304" pitchFamily="18" charset="0"/>
              </a:rPr>
              <a:t>ÖRNEK 4:</a:t>
            </a:r>
            <a:r>
              <a:rPr lang="tr-TR" sz="1800" dirty="0">
                <a:latin typeface="Times New Roman" panose="02020603050405020304" pitchFamily="18" charset="0"/>
                <a:cs typeface="Times New Roman" panose="02020603050405020304" pitchFamily="18" charset="0"/>
              </a:rPr>
              <a:t> 2025 yılında 62.250 TL mesken kirası elde eden ve bir kamu kurumunda (Yıllık ücret gelirinin brüt tutarı 875.000 TL çalışan kişinin bu kira gelirini beyan etmemiş olduğu tespit edilmesi üzerine idare vergiyi aşağıdaki gibi tarh eder ve bu tarhiyat sırasında beyanname verilmediği nedenle 47.000 TL istisna uygulamaz. </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 Kira Geliri                       62.250  TL</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 %15 Götürü Gider           (9.337</a:t>
            </a:r>
            <a:r>
              <a:rPr lang="tr-TR" sz="1800" u="sng" dirty="0">
                <a:latin typeface="Times New Roman" panose="02020603050405020304" pitchFamily="18" charset="0"/>
                <a:cs typeface="Times New Roman" panose="02020603050405020304" pitchFamily="18" charset="0"/>
              </a:rPr>
              <a:t>.50)</a:t>
            </a:r>
            <a:r>
              <a:rPr lang="tr-TR" sz="1800" dirty="0">
                <a:latin typeface="Times New Roman" panose="02020603050405020304" pitchFamily="18" charset="0"/>
                <a:cs typeface="Times New Roman" panose="02020603050405020304" pitchFamily="18" charset="0"/>
              </a:rPr>
              <a:t> TL (62.250 x %15) </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 Matrah                            52.250.50 TL</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 Gelir Vergisi                    7.936.87 TL</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 Vergi </a:t>
            </a:r>
            <a:r>
              <a:rPr lang="tr-TR" sz="1800" dirty="0" err="1">
                <a:latin typeface="Times New Roman" panose="02020603050405020304" pitchFamily="18" charset="0"/>
                <a:cs typeface="Times New Roman" panose="02020603050405020304" pitchFamily="18" charset="0"/>
              </a:rPr>
              <a:t>Ziyaı</a:t>
            </a:r>
            <a:r>
              <a:rPr lang="tr-TR" sz="1800" dirty="0">
                <a:latin typeface="Times New Roman" panose="02020603050405020304" pitchFamily="18" charset="0"/>
                <a:cs typeface="Times New Roman" panose="02020603050405020304" pitchFamily="18" charset="0"/>
              </a:rPr>
              <a:t> Cezası           7.936.87 TL</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Gayrimenkul sermaye iradı beyanında götürü gider tercih edenler iki yıl bu tercihlerini değiştirmeleri mümkün olmayacaktır. Bu hükmün tersini ele aldığımızda gerçek usulü seçenler bu usulden ertesi yıl vazgeçmeleri mümkün bulunmaktadır.</a:t>
            </a:r>
            <a:br>
              <a:rPr lang="en-US" dirty="0"/>
            </a:br>
            <a:endParaRPr lang="en-GB" sz="2000" b="1" noProof="0" dirty="0"/>
          </a:p>
        </p:txBody>
      </p:sp>
      <p:sp>
        <p:nvSpPr>
          <p:cNvPr id="3" name="Slide Number Placeholder 2">
            <a:extLst>
              <a:ext uri="{FF2B5EF4-FFF2-40B4-BE49-F238E27FC236}">
                <a16:creationId xmlns:a16="http://schemas.microsoft.com/office/drawing/2014/main" id="{29C346EB-86E4-4919-F5E8-C0CFD241CEB0}"/>
              </a:ext>
            </a:extLst>
          </p:cNvPr>
          <p:cNvSpPr>
            <a:spLocks noGrp="1"/>
          </p:cNvSpPr>
          <p:nvPr>
            <p:ph type="sldNum" sz="quarter" idx="4"/>
          </p:nvPr>
        </p:nvSpPr>
        <p:spPr/>
        <p:txBody>
          <a:bodyPr/>
          <a:lstStyle/>
          <a:p>
            <a:fld id="{3E6AC032-1535-134B-A583-D5E1DDD0D167}" type="slidenum">
              <a:rPr lang="en-US" smtClean="0"/>
              <a:pPr/>
              <a:t>12</a:t>
            </a:fld>
            <a:endParaRPr lang="en-US" dirty="0"/>
          </a:p>
        </p:txBody>
      </p:sp>
    </p:spTree>
    <p:extLst>
      <p:ext uri="{BB962C8B-B14F-4D97-AF65-F5344CB8AC3E}">
        <p14:creationId xmlns:p14="http://schemas.microsoft.com/office/powerpoint/2010/main" val="26920562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9829BA-81BE-338E-EBBE-162ECB117B22}"/>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78931C1-E856-49D4-78D8-CCFAE24D94D1}"/>
              </a:ext>
            </a:extLst>
          </p:cNvPr>
          <p:cNvSpPr>
            <a:spLocks noGrp="1"/>
          </p:cNvSpPr>
          <p:nvPr>
            <p:ph type="title"/>
          </p:nvPr>
        </p:nvSpPr>
        <p:spPr>
          <a:xfrm>
            <a:off x="402336" y="276837"/>
            <a:ext cx="11535198" cy="6224547"/>
          </a:xfrm>
        </p:spPr>
        <p:txBody>
          <a:bodyPr/>
          <a:lstStyle/>
          <a:p>
            <a:r>
              <a:rPr lang="tr-TR" sz="1800" b="1" dirty="0">
                <a:latin typeface="Times New Roman" panose="02020603050405020304" pitchFamily="18" charset="0"/>
                <a:cs typeface="Times New Roman" panose="02020603050405020304" pitchFamily="18" charset="0"/>
              </a:rPr>
              <a:t>Gerçek giderin seçilmesinde aşağıdaki hususlara dikkat edilmesi gerekmektedir.</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a. Kiraya verilen konutlarda önce istisna uygulanır ve gerçek giderlerin istisnaya isabet eden kısmı indirimde dikkate alınmaz.</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b. Kısmen kiraya verilen gayrimenkuller için yapılan gerçek giderlerin kiraya verilen kısma isabet eden kısmı indirimde dikkate alınır.</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c. </a:t>
            </a:r>
            <a:r>
              <a:rPr lang="tr-TR" sz="1800" dirty="0">
                <a:solidFill>
                  <a:srgbClr val="FF0000"/>
                </a:solidFill>
                <a:latin typeface="Times New Roman" panose="02020603050405020304" pitchFamily="18" charset="0"/>
                <a:cs typeface="Times New Roman" panose="02020603050405020304" pitchFamily="18" charset="0"/>
              </a:rPr>
              <a:t>Konutlar dışında</a:t>
            </a:r>
            <a:r>
              <a:rPr lang="tr-TR" sz="1800" dirty="0">
                <a:latin typeface="Times New Roman" panose="02020603050405020304" pitchFamily="18" charset="0"/>
                <a:cs typeface="Times New Roman" panose="02020603050405020304" pitchFamily="18" charset="0"/>
              </a:rPr>
              <a:t>, kiraya verilen mal ve haklar için sarf edilen borçların faizleri gider olarak indirilir.</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d. Konut olarak kiraya verilen sadece bir (daire/evin)’in iktisap yılından itibaren beş yıl süre ile iktisap bedelinin %5’i tutarında bir indirim yapılabilir.</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e. Konutlarını kiraya verenler ödemiş oldukları konut kirasını aldıkları en yüksek konut kirasından indirebilirler. İndirilemeyen konut kirası daha sonraki yıl kiralarından indirilmesi mümkün değildir.</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f. GVK.’</a:t>
            </a:r>
            <a:r>
              <a:rPr lang="tr-TR" sz="1800" dirty="0" err="1">
                <a:latin typeface="Times New Roman" panose="02020603050405020304" pitchFamily="18" charset="0"/>
                <a:cs typeface="Times New Roman" panose="02020603050405020304" pitchFamily="18" charset="0"/>
              </a:rPr>
              <a:t>nun</a:t>
            </a:r>
            <a:r>
              <a:rPr lang="tr-TR" sz="1800" dirty="0">
                <a:latin typeface="Times New Roman" panose="02020603050405020304" pitchFamily="18" charset="0"/>
                <a:cs typeface="Times New Roman" panose="02020603050405020304" pitchFamily="18" charset="0"/>
              </a:rPr>
              <a:t> 74 üncü maddesinde yazılı diğer giderler belgeye bağlanarak indirilebilir.</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a:t>
            </a:r>
            <a:r>
              <a:rPr lang="tr-TR" sz="1800" dirty="0">
                <a:solidFill>
                  <a:srgbClr val="FF0000"/>
                </a:solidFill>
                <a:latin typeface="Times New Roman" panose="02020603050405020304" pitchFamily="18" charset="0"/>
                <a:cs typeface="Times New Roman" panose="02020603050405020304" pitchFamily="18" charset="0"/>
              </a:rPr>
              <a:t>Gayrimenkul sermaye iradında vergiyi doğuran olay kiranın tahsil edilmesine bağlıdır</a:t>
            </a:r>
            <a:r>
              <a:rPr lang="tr-TR" sz="1800" dirty="0">
                <a:latin typeface="Times New Roman" panose="02020603050405020304" pitchFamily="18" charset="0"/>
                <a:cs typeface="Times New Roman" panose="02020603050405020304" pitchFamily="18" charset="0"/>
              </a:rPr>
              <a:t>. Kira hangi yıla ilişkin olursa olsun tahsil edildiği dönemde vergiye tabi tutulur. Kiranın hiç tahsil edilmediği yılların gerçek giderleri veya götürü gider tutarları dikkate alınması söz konusu değildir. Ayrıca mesken kiralarına tanınan istisna gelirin vergiye tabi tutulduğu yıl için bir kere uygulanır.</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a:t>
            </a:r>
            <a:br>
              <a:rPr lang="en-US" sz="1800" dirty="0">
                <a:solidFill>
                  <a:srgbClr val="FF0000"/>
                </a:solidFill>
                <a:latin typeface="Times New Roman" panose="02020603050405020304" pitchFamily="18" charset="0"/>
                <a:cs typeface="Times New Roman" panose="02020603050405020304" pitchFamily="18" charset="0"/>
              </a:rPr>
            </a:br>
            <a:r>
              <a:rPr lang="tr-TR" sz="1800" dirty="0">
                <a:solidFill>
                  <a:srgbClr val="FF0000"/>
                </a:solidFill>
                <a:latin typeface="Times New Roman" panose="02020603050405020304" pitchFamily="18" charset="0"/>
                <a:cs typeface="Times New Roman" panose="02020603050405020304" pitchFamily="18" charset="0"/>
              </a:rPr>
              <a:t>- Kiranın birkaç yılının peşin tahsil edilmesi halinde</a:t>
            </a:r>
            <a:r>
              <a:rPr lang="tr-TR" sz="1800" b="1" dirty="0">
                <a:latin typeface="Times New Roman" panose="02020603050405020304" pitchFamily="18" charset="0"/>
                <a:cs typeface="Times New Roman" panose="02020603050405020304" pitchFamily="18" charset="0"/>
              </a:rPr>
              <a:t>,</a:t>
            </a:r>
            <a:r>
              <a:rPr lang="tr-TR" sz="1800" dirty="0">
                <a:latin typeface="Times New Roman" panose="02020603050405020304" pitchFamily="18" charset="0"/>
                <a:cs typeface="Times New Roman" panose="02020603050405020304" pitchFamily="18" charset="0"/>
              </a:rPr>
              <a:t> peşin tahsil edilen kira ilgili yıllar içinde beyan edilir. Ancak ölüm ve memleketi terk hallerinde peşin tahsil edilen kira gelirleri ölümün veya memleketin terk edildiği yılın geliri sayılarak vergiye tabi tutulur.</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endParaRPr lang="en-GB" sz="2000" b="1" noProof="0" dirty="0"/>
          </a:p>
        </p:txBody>
      </p:sp>
      <p:sp>
        <p:nvSpPr>
          <p:cNvPr id="3" name="Slide Number Placeholder 2">
            <a:extLst>
              <a:ext uri="{FF2B5EF4-FFF2-40B4-BE49-F238E27FC236}">
                <a16:creationId xmlns:a16="http://schemas.microsoft.com/office/drawing/2014/main" id="{2EA1084A-5C82-55CD-D135-DAB808210C8A}"/>
              </a:ext>
            </a:extLst>
          </p:cNvPr>
          <p:cNvSpPr>
            <a:spLocks noGrp="1"/>
          </p:cNvSpPr>
          <p:nvPr>
            <p:ph type="sldNum" sz="quarter" idx="4"/>
          </p:nvPr>
        </p:nvSpPr>
        <p:spPr/>
        <p:txBody>
          <a:bodyPr/>
          <a:lstStyle/>
          <a:p>
            <a:fld id="{3E6AC032-1535-134B-A583-D5E1DDD0D167}" type="slidenum">
              <a:rPr lang="en-US" smtClean="0"/>
              <a:pPr/>
              <a:t>13</a:t>
            </a:fld>
            <a:endParaRPr lang="en-US" dirty="0"/>
          </a:p>
        </p:txBody>
      </p:sp>
    </p:spTree>
    <p:extLst>
      <p:ext uri="{BB962C8B-B14F-4D97-AF65-F5344CB8AC3E}">
        <p14:creationId xmlns:p14="http://schemas.microsoft.com/office/powerpoint/2010/main" val="20832032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7CECB-03FA-A648-2506-A987C187F504}"/>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27776C55-5472-3E5C-C1BD-A3B27F3D82A8}"/>
              </a:ext>
            </a:extLst>
          </p:cNvPr>
          <p:cNvSpPr>
            <a:spLocks noGrp="1"/>
          </p:cNvSpPr>
          <p:nvPr>
            <p:ph type="title"/>
          </p:nvPr>
        </p:nvSpPr>
        <p:spPr>
          <a:xfrm>
            <a:off x="402336" y="402336"/>
            <a:ext cx="11399691" cy="6260631"/>
          </a:xfrm>
        </p:spPr>
        <p:txBody>
          <a:bodyPr/>
          <a:lstStyle/>
          <a:p>
            <a:r>
              <a:rPr lang="tr-TR" sz="1600" dirty="0">
                <a:latin typeface="Times New Roman" panose="02020603050405020304" pitchFamily="18" charset="0"/>
                <a:cs typeface="Times New Roman" panose="02020603050405020304" pitchFamily="18" charset="0"/>
              </a:rPr>
              <a:t>- Gayrimenkul sermaye iradında vergiyi doğuran olay kiranın tahsil edilmesine bağlıdır. Kira tahsil edilmediği sürece gayrimenkul sermaye iradı elde edilmiş sayılmaz ve verilendirilmez. </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 Ayrıca tahsil edilen kira tutarı kira süresine bağlı kalmaksızın (bir aylık, üç aylık veya yıllık) tahsil edilen kira bedeline istisna aynen uygulanır.</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 Kiraya verilen bir meskene birden fazla kişinin sahip olması (sahip olanların aralarında ilişkisinin hiçbir şekilde önemi yoktur) halinde her birinin hissesine düşen kira gelirine istisna aynen uygulanır. </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 Gayrimenkul sermaye iradının safi tutarının tespitinde gerçek usulün tercih edilmesi halinde, gerçek giderlerin istisnaya isabet eden kısmı, aşağıdaki formül yardımıyla tespit edilerek gelirin safi tutarının belirlenmesinde gider olarak indirilmez. </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 </a:t>
            </a:r>
            <a:br>
              <a:rPr lang="en-US" sz="1600" dirty="0">
                <a:latin typeface="Times New Roman" panose="02020603050405020304" pitchFamily="18" charset="0"/>
                <a:cs typeface="Times New Roman" panose="02020603050405020304" pitchFamily="18" charset="0"/>
              </a:rPr>
            </a:br>
            <a:r>
              <a:rPr lang="tr-TR" sz="1600" b="1" dirty="0">
                <a:latin typeface="Times New Roman" panose="02020603050405020304" pitchFamily="18" charset="0"/>
                <a:cs typeface="Times New Roman" panose="02020603050405020304" pitchFamily="18" charset="0"/>
              </a:rPr>
              <a:t>İstisnaya İsabet Eden Gider</a:t>
            </a:r>
            <a:r>
              <a:rPr lang="tr-TR" sz="1600" dirty="0">
                <a:latin typeface="Times New Roman" panose="02020603050405020304" pitchFamily="18" charset="0"/>
                <a:cs typeface="Times New Roman" panose="02020603050405020304" pitchFamily="18" charset="0"/>
              </a:rPr>
              <a:t> </a:t>
            </a:r>
            <a:r>
              <a:rPr lang="tr-TR" sz="1600" b="1" dirty="0">
                <a:latin typeface="Times New Roman" panose="02020603050405020304" pitchFamily="18" charset="0"/>
                <a:cs typeface="Times New Roman" panose="02020603050405020304" pitchFamily="18" charset="0"/>
              </a:rPr>
              <a:t>= (Gerçek Giderler Toplamı x İstisna Tutarı) / Elde Edilen Gayri Menkul Sermaye İradı Tutarı </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 </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Bu formülü; istisna sonrasında kalan gayrimenkul sermaye iradına isabet eden ve indirilmesi gereken gerçek giderin tespiti içinde, şu şekilde ifade edebiliriz.</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 </a:t>
            </a:r>
            <a:br>
              <a:rPr lang="en-US" sz="1600" dirty="0">
                <a:latin typeface="Times New Roman" panose="02020603050405020304" pitchFamily="18" charset="0"/>
                <a:cs typeface="Times New Roman" panose="02020603050405020304" pitchFamily="18" charset="0"/>
              </a:rPr>
            </a:br>
            <a:r>
              <a:rPr lang="tr-TR" sz="1500" b="1" dirty="0">
                <a:latin typeface="Times New Roman" panose="02020603050405020304" pitchFamily="18" charset="0"/>
                <a:cs typeface="Times New Roman" panose="02020603050405020304" pitchFamily="18" charset="0"/>
              </a:rPr>
              <a:t>İndirilecek Gerçek Gider = (Gerçek Gider Toplamı x İstisna Sonrası Kalan GMSİ) / Elde Edilen Gayri Menkul Sermaye İradı Tutarı</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   </a:t>
            </a:r>
            <a:br>
              <a:rPr lang="en-US" sz="1600" dirty="0">
                <a:latin typeface="Times New Roman" panose="02020603050405020304" pitchFamily="18" charset="0"/>
                <a:cs typeface="Times New Roman" panose="02020603050405020304" pitchFamily="18" charset="0"/>
              </a:rPr>
            </a:br>
            <a:r>
              <a:rPr lang="tr-TR" sz="1600" b="1" dirty="0">
                <a:latin typeface="Times New Roman" panose="02020603050405020304" pitchFamily="18" charset="0"/>
                <a:cs typeface="Times New Roman" panose="02020603050405020304" pitchFamily="18" charset="0"/>
              </a:rPr>
              <a:t>ÖRNEK 5: </a:t>
            </a:r>
            <a:r>
              <a:rPr lang="tr-TR" sz="1600" dirty="0">
                <a:latin typeface="Times New Roman" panose="02020603050405020304" pitchFamily="18" charset="0"/>
                <a:cs typeface="Times New Roman" panose="02020603050405020304" pitchFamily="18" charset="0"/>
              </a:rPr>
              <a:t>2025 yılında kiraya verilen iki meskeninden 325.000 TL kira geliri elde eden ve gerçek gider usulünü tercih eden kişi bu yıl için yasaya uygun olarak 55.500 TL gerçek gider yapmış ve yasal belgelerini saklamıştır. Bu kişinin beyanı aşağıdaki şekilde olacaktır.</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 </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Mesken Kirası                  325.000 TL</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İstisna                            </a:t>
            </a:r>
            <a:r>
              <a:rPr lang="tr-TR" sz="1600" u="sng" dirty="0">
                <a:latin typeface="Times New Roman" panose="02020603050405020304" pitchFamily="18" charset="0"/>
                <a:cs typeface="Times New Roman" panose="02020603050405020304" pitchFamily="18" charset="0"/>
              </a:rPr>
              <a:t>     47.000 TL</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Kalan                                278.000 TL</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Gerçek Gider                </a:t>
            </a:r>
            <a:r>
              <a:rPr lang="tr-TR" sz="1600" u="sng" dirty="0">
                <a:latin typeface="Times New Roman" panose="02020603050405020304" pitchFamily="18" charset="0"/>
                <a:cs typeface="Times New Roman" panose="02020603050405020304" pitchFamily="18" charset="0"/>
              </a:rPr>
              <a:t>      47.473.84 TL*</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Beyan Edilen Matrah       230.526.16 TL                    </a:t>
            </a:r>
            <a:r>
              <a:rPr lang="tr-TR" sz="1600" b="1" i="1" dirty="0">
                <a:latin typeface="Times New Roman" panose="02020603050405020304" pitchFamily="18" charset="0"/>
                <a:cs typeface="Times New Roman" panose="02020603050405020304" pitchFamily="18" charset="0"/>
              </a:rPr>
              <a:t>(*)  (278.000 x 55.500) / 325.000 =47.046.15 TL</a:t>
            </a:r>
            <a:br>
              <a:rPr lang="en-US" sz="1600" dirty="0">
                <a:latin typeface="Times New Roman" panose="02020603050405020304" pitchFamily="18" charset="0"/>
                <a:cs typeface="Times New Roman" panose="02020603050405020304" pitchFamily="18" charset="0"/>
              </a:rPr>
            </a:br>
            <a:br>
              <a:rPr lang="tr-TR"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 Son bir hatırlatma, kiraya verilen meskene birden fazla kişinin sahip olması halinde pay sahiplerinin her biri tercihleri doğrultusunda geçek veya götürü gideri seçebilirler. Birini gerçek gideri seçmiş olması diğer pay sahibinin götürü gideri seçmesine engel olmayacaktır</a:t>
            </a:r>
            <a:r>
              <a:rPr lang="tr-TR" sz="1800" dirty="0">
                <a:latin typeface="Times New Roman" panose="02020603050405020304" pitchFamily="18" charset="0"/>
                <a:cs typeface="Times New Roman" panose="02020603050405020304" pitchFamily="18" charset="0"/>
              </a:rPr>
              <a:t>. </a:t>
            </a:r>
            <a:br>
              <a:rPr lang="en-US" dirty="0"/>
            </a:br>
            <a:r>
              <a:rPr lang="tr-TR" b="1" dirty="0"/>
              <a:t> </a:t>
            </a:r>
            <a:br>
              <a:rPr lang="en-US" dirty="0"/>
            </a:br>
            <a:br>
              <a:rPr lang="en-US" sz="2000" dirty="0"/>
            </a:br>
            <a:br>
              <a:rPr lang="en-US" sz="2400" kern="100" dirty="0">
                <a:latin typeface="Calibri" panose="020F0502020204030204" pitchFamily="34" charset="0"/>
                <a:ea typeface="Calibri" panose="020F0502020204030204" pitchFamily="34" charset="0"/>
                <a:cs typeface="Times New Roman" panose="02020603050405020304" pitchFamily="18" charset="0"/>
              </a:rPr>
            </a:br>
            <a:endParaRPr lang="en-GB" sz="2000" b="1" noProof="0" dirty="0"/>
          </a:p>
        </p:txBody>
      </p:sp>
      <p:sp>
        <p:nvSpPr>
          <p:cNvPr id="3" name="Slide Number Placeholder 2">
            <a:extLst>
              <a:ext uri="{FF2B5EF4-FFF2-40B4-BE49-F238E27FC236}">
                <a16:creationId xmlns:a16="http://schemas.microsoft.com/office/drawing/2014/main" id="{0054A329-0B4E-CA6A-EE76-C6B5EC48663E}"/>
              </a:ext>
            </a:extLst>
          </p:cNvPr>
          <p:cNvSpPr>
            <a:spLocks noGrp="1"/>
          </p:cNvSpPr>
          <p:nvPr>
            <p:ph type="sldNum" sz="quarter" idx="4"/>
          </p:nvPr>
        </p:nvSpPr>
        <p:spPr/>
        <p:txBody>
          <a:bodyPr/>
          <a:lstStyle/>
          <a:p>
            <a:fld id="{3E6AC032-1535-134B-A583-D5E1DDD0D167}" type="slidenum">
              <a:rPr lang="en-US" smtClean="0"/>
              <a:pPr/>
              <a:t>14</a:t>
            </a:fld>
            <a:endParaRPr lang="en-US" dirty="0"/>
          </a:p>
        </p:txBody>
      </p:sp>
    </p:spTree>
    <p:extLst>
      <p:ext uri="{BB962C8B-B14F-4D97-AF65-F5344CB8AC3E}">
        <p14:creationId xmlns:p14="http://schemas.microsoft.com/office/powerpoint/2010/main" val="24067719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59087C-7C1C-D17A-DAD0-677716E3548F}"/>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E6B22DF6-4325-28FA-0966-406B1BB8334B}"/>
              </a:ext>
            </a:extLst>
          </p:cNvPr>
          <p:cNvSpPr>
            <a:spLocks noGrp="1"/>
          </p:cNvSpPr>
          <p:nvPr>
            <p:ph type="title"/>
          </p:nvPr>
        </p:nvSpPr>
        <p:spPr>
          <a:xfrm>
            <a:off x="402336" y="402335"/>
            <a:ext cx="11403809" cy="6367581"/>
          </a:xfrm>
        </p:spPr>
        <p:txBody>
          <a:bodyPr/>
          <a:lstStyle/>
          <a:p>
            <a:r>
              <a:rPr lang="tr-TR" sz="2000" b="1" dirty="0">
                <a:latin typeface="Times New Roman" panose="02020603050405020304" pitchFamily="18" charset="0"/>
                <a:cs typeface="Times New Roman" panose="02020603050405020304" pitchFamily="18" charset="0"/>
              </a:rPr>
              <a:t>7. Menkul Sermaye İratlarında İstisna </a:t>
            </a:r>
            <a:r>
              <a:rPr lang="tr-TR" sz="2000" i="1" dirty="0">
                <a:latin typeface="Times New Roman" panose="02020603050405020304" pitchFamily="18" charset="0"/>
                <a:cs typeface="Times New Roman" panose="02020603050405020304" pitchFamily="18" charset="0"/>
              </a:rPr>
              <a:t>(Mad. 22):  </a:t>
            </a:r>
            <a:r>
              <a:rPr lang="tr-TR" sz="2000" b="1" dirty="0">
                <a:latin typeface="Times New Roman" panose="02020603050405020304" pitchFamily="18" charset="0"/>
                <a:cs typeface="Times New Roman" panose="02020603050405020304" pitchFamily="18" charset="0"/>
              </a:rPr>
              <a:t>	</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   </a:t>
            </a:r>
            <a:br>
              <a:rPr lang="en-US" sz="2000" dirty="0">
                <a:latin typeface="Times New Roman" panose="02020603050405020304" pitchFamily="18" charset="0"/>
                <a:cs typeface="Times New Roman" panose="02020603050405020304" pitchFamily="18" charset="0"/>
              </a:rPr>
            </a:br>
            <a:r>
              <a:rPr lang="tr-TR" sz="2000" b="1" dirty="0">
                <a:latin typeface="Times New Roman" panose="02020603050405020304" pitchFamily="18" charset="0"/>
                <a:cs typeface="Times New Roman" panose="02020603050405020304" pitchFamily="18" charset="0"/>
              </a:rPr>
              <a:t>a.</a:t>
            </a:r>
            <a:r>
              <a:rPr lang="tr-TR" sz="2000" dirty="0">
                <a:latin typeface="Times New Roman" panose="02020603050405020304" pitchFamily="18" charset="0"/>
                <a:cs typeface="Times New Roman" panose="02020603050405020304" pitchFamily="18" charset="0"/>
              </a:rPr>
              <a:t>  Sigorta süresi en az on yıl veya ömür boyu olan tek primli yıllık gelir sigortalarından yapılan ödemelerin tamamı gelir vergisinden istisna edilmiştir. Ancak, bu istisnadan yararlananların vefat, maluliyet veya tasfiye gibi zorunlu nedenler hariç olmak üzere, on yıl tamamlanmadan tek primli yıllık gelir sigortalarından ayrılmaları halinde, ayrılma tarihinde yapılan ödemelerin içeriğindeki irat tutarı üzerinden %15 oranında gelir vergisi kesintisi yapılacağı hükme bağlanmıştır.</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 </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Ayrıca yapılan düzenlemede, on yıl süreyle prim veya aidat ödeyerek ayrılanlar ile vefat,  malûliyet veya tasfiye gibi zorunlu nedenlerle ayrılanlar ve emeklilik hakkını kazananlara yapılan ödemeleri, sigorta süresi on yıl ve üzeri veya ömür boyu olan tek primli yıllık gelir sigortalarına yatıranların, bu sigorta için yatırdıkları kısma tekabül eden ödemelerin içerdiği irat tutarları gelir vergisinden istisna edilmiştir.     </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 </a:t>
            </a:r>
            <a:br>
              <a:rPr lang="en-US" sz="2000" dirty="0">
                <a:latin typeface="Times New Roman" panose="02020603050405020304" pitchFamily="18" charset="0"/>
                <a:cs typeface="Times New Roman" panose="02020603050405020304" pitchFamily="18" charset="0"/>
              </a:rPr>
            </a:br>
            <a:r>
              <a:rPr lang="tr-TR" sz="2000" dirty="0">
                <a:solidFill>
                  <a:srgbClr val="FF0000"/>
                </a:solidFill>
                <a:latin typeface="Times New Roman" panose="02020603050405020304" pitchFamily="18" charset="0"/>
                <a:cs typeface="Times New Roman" panose="02020603050405020304" pitchFamily="18" charset="0"/>
              </a:rPr>
              <a:t>Söz konusu gelirler istisna kapsamında olanlar ile istisna kapsamına girmeyen ve üzerinde %15 oranında gelir vergisi kesintisi yapılanlar içinde yıllık gelir vergisi beyannamesi verilmeyecek ve başka gelirler nedeniyle de verilecek beyannamelere dahil edilmeyecektir.         </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 </a:t>
            </a:r>
            <a:br>
              <a:rPr lang="en-US" sz="2000" dirty="0">
                <a:latin typeface="Times New Roman" panose="02020603050405020304" pitchFamily="18" charset="0"/>
                <a:cs typeface="Times New Roman" panose="02020603050405020304" pitchFamily="18" charset="0"/>
              </a:rPr>
            </a:br>
            <a:r>
              <a:rPr lang="tr-TR" sz="2000" b="1" dirty="0">
                <a:latin typeface="Times New Roman" panose="02020603050405020304" pitchFamily="18" charset="0"/>
                <a:cs typeface="Times New Roman" panose="02020603050405020304" pitchFamily="18" charset="0"/>
              </a:rPr>
              <a:t>b.</a:t>
            </a:r>
            <a:r>
              <a:rPr lang="tr-TR" sz="2000" dirty="0">
                <a:latin typeface="Times New Roman" panose="02020603050405020304" pitchFamily="18" charset="0"/>
                <a:cs typeface="Times New Roman" panose="02020603050405020304" pitchFamily="18" charset="0"/>
              </a:rPr>
              <a:t> Tam mükellefiyete tabi kurumlardan alınan kâr paylarının (brüt tutarının) yarısı gelir vergisinden istisnadır.</a:t>
            </a:r>
            <a:br>
              <a:rPr lang="en-US" dirty="0"/>
            </a:br>
            <a:br>
              <a:rPr lang="tr-TR" dirty="0"/>
            </a:br>
            <a:r>
              <a:rPr lang="tr-TR" sz="2000" dirty="0"/>
              <a:t>Ancak kâr payının yıllık gelir vergisi beyannamesi ile beyan edilmesi halinde kâr payının dağıtımı sırasında kesilen gelir vergisinin tamamı, beyanname üzerinden hesaplanan vergiden mahsup edilir.</a:t>
            </a:r>
            <a:br>
              <a:rPr lang="en-US" dirty="0"/>
            </a:br>
            <a:br>
              <a:rPr lang="en-US" dirty="0"/>
            </a:br>
            <a:endParaRPr lang="en-GB" sz="2000" b="1" noProof="0" dirty="0"/>
          </a:p>
        </p:txBody>
      </p:sp>
      <p:sp>
        <p:nvSpPr>
          <p:cNvPr id="3" name="Slide Number Placeholder 2">
            <a:extLst>
              <a:ext uri="{FF2B5EF4-FFF2-40B4-BE49-F238E27FC236}">
                <a16:creationId xmlns:a16="http://schemas.microsoft.com/office/drawing/2014/main" id="{AE7159B1-2F83-F9C8-B71A-F876DEC936A2}"/>
              </a:ext>
            </a:extLst>
          </p:cNvPr>
          <p:cNvSpPr>
            <a:spLocks noGrp="1"/>
          </p:cNvSpPr>
          <p:nvPr>
            <p:ph type="sldNum" sz="quarter" idx="4"/>
          </p:nvPr>
        </p:nvSpPr>
        <p:spPr>
          <a:xfrm>
            <a:off x="11503818" y="6501384"/>
            <a:ext cx="298209" cy="161583"/>
          </a:xfrm>
        </p:spPr>
        <p:txBody>
          <a:bodyPr/>
          <a:lstStyle/>
          <a:p>
            <a:fld id="{3E6AC032-1535-134B-A583-D5E1DDD0D167}" type="slidenum">
              <a:rPr lang="en-US" smtClean="0"/>
              <a:pPr/>
              <a:t>15</a:t>
            </a:fld>
            <a:endParaRPr lang="en-US" dirty="0"/>
          </a:p>
        </p:txBody>
      </p:sp>
    </p:spTree>
    <p:extLst>
      <p:ext uri="{BB962C8B-B14F-4D97-AF65-F5344CB8AC3E}">
        <p14:creationId xmlns:p14="http://schemas.microsoft.com/office/powerpoint/2010/main" val="20505837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69364C-C38C-2C7D-986D-5B69715308C7}"/>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8A55AEB9-43AA-56EA-5F2E-739BB77E6F4A}"/>
              </a:ext>
            </a:extLst>
          </p:cNvPr>
          <p:cNvSpPr>
            <a:spLocks noGrp="1"/>
          </p:cNvSpPr>
          <p:nvPr>
            <p:ph type="title"/>
          </p:nvPr>
        </p:nvSpPr>
        <p:spPr>
          <a:xfrm>
            <a:off x="389974" y="285227"/>
            <a:ext cx="11576730" cy="6377740"/>
          </a:xfrm>
        </p:spPr>
        <p:txBody>
          <a:bodyPr/>
          <a:lstStyle/>
          <a:p>
            <a:r>
              <a:rPr lang="tr-TR" sz="1600" b="1" dirty="0">
                <a:latin typeface="Times New Roman" panose="02020603050405020304" pitchFamily="18" charset="0"/>
                <a:cs typeface="Times New Roman" panose="02020603050405020304" pitchFamily="18" charset="0"/>
              </a:rPr>
              <a:t>ÖRNEK 1:</a:t>
            </a:r>
            <a:r>
              <a:rPr lang="tr-TR" sz="1600" dirty="0">
                <a:latin typeface="Times New Roman" panose="02020603050405020304" pitchFamily="18" charset="0"/>
                <a:cs typeface="Times New Roman" panose="02020603050405020304" pitchFamily="18" charset="0"/>
              </a:rPr>
              <a:t> Tam mükellef (X) A.Ş.’ den 2025 yılında net 255.000 TL kâr payı alınmış ve bu kâr payı için kurum dağıtım sırasında 45.000 TL gelir vergisi kesmiştir. Brüt kâr payı 300.000 TL’dir.</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 </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     - Alınan Brüt Kâr Payı         300.000 TL (255.000 + 45.000)</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     - İstisna Tutarı 1/2              </a:t>
            </a:r>
            <a:r>
              <a:rPr lang="tr-TR" sz="1600" u="sng" dirty="0">
                <a:latin typeface="Times New Roman" panose="02020603050405020304" pitchFamily="18" charset="0"/>
                <a:cs typeface="Times New Roman" panose="02020603050405020304" pitchFamily="18" charset="0"/>
              </a:rPr>
              <a:t>(150.000)</a:t>
            </a:r>
            <a:r>
              <a:rPr lang="tr-TR" sz="1600" dirty="0">
                <a:latin typeface="Times New Roman" panose="02020603050405020304" pitchFamily="18" charset="0"/>
                <a:cs typeface="Times New Roman" panose="02020603050405020304" pitchFamily="18" charset="0"/>
              </a:rPr>
              <a:t>TL</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     - Vergiye Tabi Kâr Payı*    150.000 TL. </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     </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 </a:t>
            </a:r>
            <a:br>
              <a:rPr lang="en-US" sz="1600" dirty="0">
                <a:latin typeface="Times New Roman" panose="02020603050405020304" pitchFamily="18" charset="0"/>
                <a:cs typeface="Times New Roman" panose="02020603050405020304" pitchFamily="18" charset="0"/>
              </a:rPr>
            </a:br>
            <a:r>
              <a:rPr lang="tr-TR" sz="1600" b="1" i="1" dirty="0">
                <a:latin typeface="Times New Roman" panose="02020603050405020304" pitchFamily="18" charset="0"/>
                <a:cs typeface="Times New Roman" panose="02020603050405020304" pitchFamily="18" charset="0"/>
              </a:rPr>
              <a:t>(*) Bu tutar Gelir Vergisi Kanununun 86 </a:t>
            </a:r>
            <a:r>
              <a:rPr lang="tr-TR" sz="1600" b="1" i="1" dirty="0" err="1">
                <a:latin typeface="Times New Roman" panose="02020603050405020304" pitchFamily="18" charset="0"/>
                <a:cs typeface="Times New Roman" panose="02020603050405020304" pitchFamily="18" charset="0"/>
              </a:rPr>
              <a:t>ıncı</a:t>
            </a:r>
            <a:r>
              <a:rPr lang="tr-TR" sz="1600" b="1" i="1" dirty="0">
                <a:latin typeface="Times New Roman" panose="02020603050405020304" pitchFamily="18" charset="0"/>
                <a:cs typeface="Times New Roman" panose="02020603050405020304" pitchFamily="18" charset="0"/>
              </a:rPr>
              <a:t> maddesinde atıf yapılan 103 üncü maddesindeki tarifenin ikinci dilimindeki 330.000.- TL beyan sınırını  geçmediğinden ve başkada bir geliri bulunmadığında, bu kâr payı nedeniyle beyanname verilmez.</a:t>
            </a:r>
            <a:br>
              <a:rPr lang="en-US" sz="1600" dirty="0">
                <a:latin typeface="Times New Roman" panose="02020603050405020304" pitchFamily="18" charset="0"/>
                <a:cs typeface="Times New Roman" panose="02020603050405020304" pitchFamily="18" charset="0"/>
              </a:rPr>
            </a:br>
            <a:r>
              <a:rPr lang="tr-TR" sz="1600" b="1" dirty="0">
                <a:latin typeface="Times New Roman" panose="02020603050405020304" pitchFamily="18" charset="0"/>
                <a:cs typeface="Times New Roman" panose="02020603050405020304" pitchFamily="18" charset="0"/>
              </a:rPr>
              <a:t> </a:t>
            </a:r>
            <a:br>
              <a:rPr lang="en-US" sz="1600" dirty="0">
                <a:latin typeface="Times New Roman" panose="02020603050405020304" pitchFamily="18" charset="0"/>
                <a:cs typeface="Times New Roman" panose="02020603050405020304" pitchFamily="18" charset="0"/>
              </a:rPr>
            </a:br>
            <a:r>
              <a:rPr lang="tr-TR" sz="1600" b="1" dirty="0">
                <a:latin typeface="Times New Roman" panose="02020603050405020304" pitchFamily="18" charset="0"/>
                <a:cs typeface="Times New Roman" panose="02020603050405020304" pitchFamily="18" charset="0"/>
              </a:rPr>
              <a:t>ÖRNEK 2:</a:t>
            </a:r>
            <a:r>
              <a:rPr lang="tr-TR" sz="1600" dirty="0">
                <a:latin typeface="Times New Roman" panose="02020603050405020304" pitchFamily="18" charset="0"/>
                <a:cs typeface="Times New Roman" panose="02020603050405020304" pitchFamily="18" charset="0"/>
              </a:rPr>
              <a:t> Tam mükellef (Z) A.Ş.’ den 2025 yılında net 1.275.000 TL kâr payı alınmış ve bu kâr payı için kurum dağıtım sırasında 225.000 TL gelir vergisi kesmiştir. Brüt kâr payı 1.500.000 TL’dir.</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 </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     - Alınan Brüt Kâr Payı         1.500.000 TL (1.275.000 + 225.000)</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     - İstisna Tutarı 1/2            </a:t>
            </a:r>
            <a:r>
              <a:rPr lang="tr-TR" sz="1600" u="sng" dirty="0">
                <a:latin typeface="Times New Roman" panose="02020603050405020304" pitchFamily="18" charset="0"/>
                <a:cs typeface="Times New Roman" panose="02020603050405020304" pitchFamily="18" charset="0"/>
              </a:rPr>
              <a:t>     (750.000)</a:t>
            </a:r>
            <a:r>
              <a:rPr lang="tr-TR" sz="1600" dirty="0">
                <a:latin typeface="Times New Roman" panose="02020603050405020304" pitchFamily="18" charset="0"/>
                <a:cs typeface="Times New Roman" panose="02020603050405020304" pitchFamily="18" charset="0"/>
              </a:rPr>
              <a:t>TL</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     - Vergiye Tabi Kâr Payı         750.000 TL</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     - Beyan Edilen Matrah           750.000 TL</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     - Hesaplanan G. Vergisi         171.500 TL</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     - Mahsup Edilen G.V.            225.000 TL</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     - İadesi gereken G.V.               53.500 TL</a:t>
            </a:r>
            <a:br>
              <a:rPr lang="tr-TR" sz="1600" dirty="0">
                <a:latin typeface="Times New Roman" panose="02020603050405020304" pitchFamily="18" charset="0"/>
                <a:cs typeface="Times New Roman" panose="02020603050405020304" pitchFamily="18" charset="0"/>
              </a:rPr>
            </a:br>
            <a:br>
              <a:rPr lang="en-US" sz="1600" dirty="0">
                <a:latin typeface="Times New Roman" panose="02020603050405020304" pitchFamily="18" charset="0"/>
                <a:cs typeface="Times New Roman" panose="02020603050405020304" pitchFamily="18" charset="0"/>
              </a:rPr>
            </a:br>
            <a:r>
              <a:rPr lang="tr-TR" sz="1600" b="1" dirty="0">
                <a:latin typeface="Times New Roman" panose="02020603050405020304" pitchFamily="18" charset="0"/>
                <a:cs typeface="Times New Roman" panose="02020603050405020304" pitchFamily="18" charset="0"/>
              </a:rPr>
              <a:t> </a:t>
            </a:r>
            <a:br>
              <a:rPr lang="en-US" sz="1600" dirty="0">
                <a:latin typeface="Times New Roman" panose="02020603050405020304" pitchFamily="18" charset="0"/>
                <a:cs typeface="Times New Roman" panose="02020603050405020304" pitchFamily="18" charset="0"/>
              </a:rPr>
            </a:br>
            <a:r>
              <a:rPr lang="tr-TR" sz="1600" b="1" dirty="0">
                <a:latin typeface="Times New Roman" panose="02020603050405020304" pitchFamily="18" charset="0"/>
                <a:cs typeface="Times New Roman" panose="02020603050405020304" pitchFamily="18" charset="0"/>
              </a:rPr>
              <a:t>ÖRNEK 3:</a:t>
            </a:r>
            <a:r>
              <a:rPr lang="tr-TR" sz="1600" dirty="0">
                <a:latin typeface="Times New Roman" panose="02020603050405020304" pitchFamily="18" charset="0"/>
                <a:cs typeface="Times New Roman" panose="02020603050405020304" pitchFamily="18" charset="0"/>
              </a:rPr>
              <a:t> Tam mükellefiyete tabi (Y) A.Ş. den 2020 yılında yararlanılan yatırım indirimi istisnasına tabi kazançtan yapılan kâr dağıtımından dolayı 2025 yılında net 1.260.000 TL kâr payı alınmıştır. </a:t>
            </a:r>
            <a:r>
              <a:rPr lang="tr-TR" sz="1600" dirty="0">
                <a:solidFill>
                  <a:srgbClr val="FF0000"/>
                </a:solidFill>
                <a:latin typeface="Times New Roman" panose="02020603050405020304" pitchFamily="18" charset="0"/>
                <a:cs typeface="Times New Roman" panose="02020603050405020304" pitchFamily="18" charset="0"/>
              </a:rPr>
              <a:t>(Kâr dağıtımını yapan kurum yatırım indirimi istisnasından yararlandığı zaman G.V.K.’</a:t>
            </a:r>
            <a:r>
              <a:rPr lang="tr-TR" sz="1600" dirty="0" err="1">
                <a:solidFill>
                  <a:srgbClr val="FF0000"/>
                </a:solidFill>
                <a:latin typeface="Times New Roman" panose="02020603050405020304" pitchFamily="18" charset="0"/>
                <a:cs typeface="Times New Roman" panose="02020603050405020304" pitchFamily="18" charset="0"/>
              </a:rPr>
              <a:t>nun</a:t>
            </a:r>
            <a:r>
              <a:rPr lang="tr-TR" sz="1600" dirty="0">
                <a:solidFill>
                  <a:srgbClr val="FF0000"/>
                </a:solidFill>
                <a:latin typeface="Times New Roman" panose="02020603050405020304" pitchFamily="18" charset="0"/>
                <a:cs typeface="Times New Roman" panose="02020603050405020304" pitchFamily="18" charset="0"/>
              </a:rPr>
              <a:t> geçici 61 inci maddesi kapsamında %19.8 gelir vergisi kesintisi yapmış ve bu tutarı yasal süresi içinde bağlı bulunduğu vergi dairesine beyan ederek ödemiştir.)</a:t>
            </a:r>
            <a:br>
              <a:rPr lang="en-US" sz="1600" dirty="0">
                <a:solidFill>
                  <a:srgbClr val="FF0000"/>
                </a:solidFill>
                <a:latin typeface="Times New Roman" panose="02020603050405020304" pitchFamily="18" charset="0"/>
                <a:cs typeface="Times New Roman" panose="02020603050405020304" pitchFamily="18" charset="0"/>
              </a:rPr>
            </a:br>
            <a:br>
              <a:rPr lang="en-US" sz="1600" dirty="0">
                <a:latin typeface="Times New Roman" panose="02020603050405020304" pitchFamily="18" charset="0"/>
                <a:cs typeface="Times New Roman" panose="02020603050405020304" pitchFamily="18" charset="0"/>
              </a:rPr>
            </a:br>
            <a:endParaRPr lang="en-GB" sz="1600" b="1" noProof="0" dirty="0">
              <a:latin typeface="Times New Roman" panose="02020603050405020304" pitchFamily="18"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24C4DAA5-16CC-4D3F-2DE4-ABB0C2F0784E}"/>
              </a:ext>
            </a:extLst>
          </p:cNvPr>
          <p:cNvSpPr>
            <a:spLocks noGrp="1"/>
          </p:cNvSpPr>
          <p:nvPr>
            <p:ph type="sldNum" sz="quarter" idx="4"/>
          </p:nvPr>
        </p:nvSpPr>
        <p:spPr>
          <a:xfrm>
            <a:off x="11503818" y="6501384"/>
            <a:ext cx="298209" cy="161583"/>
          </a:xfrm>
        </p:spPr>
        <p:txBody>
          <a:bodyPr/>
          <a:lstStyle/>
          <a:p>
            <a:fld id="{3E6AC032-1535-134B-A583-D5E1DDD0D167}" type="slidenum">
              <a:rPr lang="en-US" smtClean="0"/>
              <a:pPr/>
              <a:t>16</a:t>
            </a:fld>
            <a:endParaRPr lang="en-US" dirty="0"/>
          </a:p>
        </p:txBody>
      </p:sp>
    </p:spTree>
    <p:extLst>
      <p:ext uri="{BB962C8B-B14F-4D97-AF65-F5344CB8AC3E}">
        <p14:creationId xmlns:p14="http://schemas.microsoft.com/office/powerpoint/2010/main" val="14148142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2AC4F3-B86D-F410-8901-42E647D0931C}"/>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E2D96CFF-F7E6-A86A-5CA0-B71754135CA8}"/>
              </a:ext>
            </a:extLst>
          </p:cNvPr>
          <p:cNvSpPr>
            <a:spLocks noGrp="1"/>
          </p:cNvSpPr>
          <p:nvPr>
            <p:ph type="title"/>
          </p:nvPr>
        </p:nvSpPr>
        <p:spPr>
          <a:xfrm>
            <a:off x="264330" y="195033"/>
            <a:ext cx="11537697" cy="6390325"/>
          </a:xfrm>
        </p:spPr>
        <p:txBody>
          <a:bodyPr/>
          <a:lstStyle/>
          <a:p>
            <a:r>
              <a:rPr lang="tr-TR" altLang="en-US" sz="1700" b="1" dirty="0">
                <a:latin typeface="Times New Roman" panose="02020603050405020304" pitchFamily="18" charset="0"/>
                <a:cs typeface="Times New Roman" panose="02020603050405020304" pitchFamily="18" charset="0"/>
              </a:rPr>
              <a:t>     </a:t>
            </a:r>
            <a:r>
              <a:rPr lang="tr-TR" sz="1700" dirty="0">
                <a:latin typeface="Times New Roman" panose="02020603050405020304" pitchFamily="18" charset="0"/>
                <a:cs typeface="Times New Roman" panose="02020603050405020304" pitchFamily="18" charset="0"/>
              </a:rPr>
              <a:t>- Alınan Net Kâr Payı            1.260.000 TL</a:t>
            </a:r>
            <a:br>
              <a:rPr lang="en-US" sz="1700" dirty="0">
                <a:latin typeface="Times New Roman" panose="02020603050405020304" pitchFamily="18" charset="0"/>
                <a:cs typeface="Times New Roman" panose="02020603050405020304" pitchFamily="18" charset="0"/>
              </a:rPr>
            </a:br>
            <a:r>
              <a:rPr lang="tr-TR" sz="1700" dirty="0">
                <a:latin typeface="Times New Roman" panose="02020603050405020304" pitchFamily="18" charset="0"/>
                <a:cs typeface="Times New Roman" panose="02020603050405020304" pitchFamily="18" charset="0"/>
              </a:rPr>
              <a:t>     - Alınan Kâr Payının 1/9     </a:t>
            </a:r>
            <a:r>
              <a:rPr lang="tr-TR" sz="1700" u="sng" dirty="0">
                <a:latin typeface="Times New Roman" panose="02020603050405020304" pitchFamily="18" charset="0"/>
                <a:cs typeface="Times New Roman" panose="02020603050405020304" pitchFamily="18" charset="0"/>
              </a:rPr>
              <a:t>      140.000 </a:t>
            </a:r>
            <a:r>
              <a:rPr lang="tr-TR" sz="1700" dirty="0">
                <a:latin typeface="Times New Roman" panose="02020603050405020304" pitchFamily="18" charset="0"/>
                <a:cs typeface="Times New Roman" panose="02020603050405020304" pitchFamily="18" charset="0"/>
              </a:rPr>
              <a:t>TL (1.260.000 x 1/9)</a:t>
            </a:r>
            <a:br>
              <a:rPr lang="en-US" sz="1700" dirty="0">
                <a:latin typeface="Times New Roman" panose="02020603050405020304" pitchFamily="18" charset="0"/>
                <a:cs typeface="Times New Roman" panose="02020603050405020304" pitchFamily="18" charset="0"/>
              </a:rPr>
            </a:br>
            <a:r>
              <a:rPr lang="tr-TR" sz="1700" dirty="0">
                <a:latin typeface="Times New Roman" panose="02020603050405020304" pitchFamily="18" charset="0"/>
                <a:cs typeface="Times New Roman" panose="02020603050405020304" pitchFamily="18" charset="0"/>
              </a:rPr>
              <a:t>     - Toplam Kâr Payı                  1.400.000 TL</a:t>
            </a:r>
            <a:br>
              <a:rPr lang="en-US" sz="1700" dirty="0">
                <a:latin typeface="Times New Roman" panose="02020603050405020304" pitchFamily="18" charset="0"/>
                <a:cs typeface="Times New Roman" panose="02020603050405020304" pitchFamily="18" charset="0"/>
              </a:rPr>
            </a:br>
            <a:r>
              <a:rPr lang="tr-TR" sz="1700" dirty="0">
                <a:latin typeface="Times New Roman" panose="02020603050405020304" pitchFamily="18" charset="0"/>
                <a:cs typeface="Times New Roman" panose="02020603050405020304" pitchFamily="18" charset="0"/>
              </a:rPr>
              <a:t>     - İstisna Tutarı 1/2               </a:t>
            </a:r>
            <a:r>
              <a:rPr lang="tr-TR" sz="1700" u="sng" dirty="0">
                <a:latin typeface="Times New Roman" panose="02020603050405020304" pitchFamily="18" charset="0"/>
                <a:cs typeface="Times New Roman" panose="02020603050405020304" pitchFamily="18" charset="0"/>
              </a:rPr>
              <a:t>    (700.000) </a:t>
            </a:r>
            <a:r>
              <a:rPr lang="tr-TR" sz="1700" dirty="0">
                <a:latin typeface="Times New Roman" panose="02020603050405020304" pitchFamily="18" charset="0"/>
                <a:cs typeface="Times New Roman" panose="02020603050405020304" pitchFamily="18" charset="0"/>
              </a:rPr>
              <a:t>TL</a:t>
            </a:r>
            <a:br>
              <a:rPr lang="en-US" sz="1700" dirty="0">
                <a:latin typeface="Times New Roman" panose="02020603050405020304" pitchFamily="18" charset="0"/>
                <a:cs typeface="Times New Roman" panose="02020603050405020304" pitchFamily="18" charset="0"/>
              </a:rPr>
            </a:br>
            <a:r>
              <a:rPr lang="tr-TR" sz="1700" dirty="0">
                <a:latin typeface="Times New Roman" panose="02020603050405020304" pitchFamily="18" charset="0"/>
                <a:cs typeface="Times New Roman" panose="02020603050405020304" pitchFamily="18" charset="0"/>
              </a:rPr>
              <a:t>     - Vergiye Tabi Kâr Payı            700.000 TL</a:t>
            </a:r>
            <a:br>
              <a:rPr lang="en-US" sz="1700" dirty="0">
                <a:latin typeface="Times New Roman" panose="02020603050405020304" pitchFamily="18" charset="0"/>
                <a:cs typeface="Times New Roman" panose="02020603050405020304" pitchFamily="18" charset="0"/>
              </a:rPr>
            </a:br>
            <a:r>
              <a:rPr lang="tr-TR" sz="1700" dirty="0">
                <a:latin typeface="Times New Roman" panose="02020603050405020304" pitchFamily="18" charset="0"/>
                <a:cs typeface="Times New Roman" panose="02020603050405020304" pitchFamily="18" charset="0"/>
              </a:rPr>
              <a:t>     - Beyan Edilen Matrah               700.000 TL</a:t>
            </a:r>
            <a:br>
              <a:rPr lang="en-US" sz="1700" dirty="0">
                <a:latin typeface="Times New Roman" panose="02020603050405020304" pitchFamily="18" charset="0"/>
                <a:cs typeface="Times New Roman" panose="02020603050405020304" pitchFamily="18" charset="0"/>
              </a:rPr>
            </a:br>
            <a:r>
              <a:rPr lang="tr-TR" sz="1700" dirty="0">
                <a:latin typeface="Times New Roman" panose="02020603050405020304" pitchFamily="18" charset="0"/>
                <a:cs typeface="Times New Roman" panose="02020603050405020304" pitchFamily="18" charset="0"/>
              </a:rPr>
              <a:t>     - Hesaplanan G. Vergisi             158.000 TL</a:t>
            </a:r>
            <a:br>
              <a:rPr lang="en-US" sz="1700" dirty="0">
                <a:latin typeface="Times New Roman" panose="02020603050405020304" pitchFamily="18" charset="0"/>
                <a:cs typeface="Times New Roman" panose="02020603050405020304" pitchFamily="18" charset="0"/>
              </a:rPr>
            </a:br>
            <a:r>
              <a:rPr lang="tr-TR" sz="1700" dirty="0">
                <a:latin typeface="Times New Roman" panose="02020603050405020304" pitchFamily="18" charset="0"/>
                <a:cs typeface="Times New Roman" panose="02020603050405020304" pitchFamily="18" charset="0"/>
              </a:rPr>
              <a:t>     - Mahsup Edilen </a:t>
            </a:r>
            <a:r>
              <a:rPr lang="tr-TR" sz="1700" dirty="0" err="1">
                <a:latin typeface="Times New Roman" panose="02020603050405020304" pitchFamily="18" charset="0"/>
                <a:cs typeface="Times New Roman" panose="02020603050405020304" pitchFamily="18" charset="0"/>
              </a:rPr>
              <a:t>G.Vergisi</a:t>
            </a:r>
            <a:r>
              <a:rPr lang="tr-TR" sz="1700" dirty="0">
                <a:latin typeface="Times New Roman" panose="02020603050405020304" pitchFamily="18" charset="0"/>
                <a:cs typeface="Times New Roman" panose="02020603050405020304" pitchFamily="18" charset="0"/>
              </a:rPr>
              <a:t>.       140.000 TL (700.000 x 1/5)</a:t>
            </a:r>
            <a:br>
              <a:rPr lang="en-US" sz="1700" dirty="0">
                <a:latin typeface="Times New Roman" panose="02020603050405020304" pitchFamily="18" charset="0"/>
                <a:cs typeface="Times New Roman" panose="02020603050405020304" pitchFamily="18" charset="0"/>
              </a:rPr>
            </a:br>
            <a:r>
              <a:rPr lang="tr-TR" sz="1700" dirty="0">
                <a:latin typeface="Times New Roman" panose="02020603050405020304" pitchFamily="18" charset="0"/>
                <a:cs typeface="Times New Roman" panose="02020603050405020304" pitchFamily="18" charset="0"/>
              </a:rPr>
              <a:t>     - Ödenecek Gelir Vergisi              18.000 TL </a:t>
            </a:r>
            <a:br>
              <a:rPr lang="en-US" sz="1800" dirty="0">
                <a:latin typeface="Times New Roman" panose="02020603050405020304" pitchFamily="18" charset="0"/>
                <a:cs typeface="Times New Roman" panose="02020603050405020304" pitchFamily="18" charset="0"/>
              </a:rPr>
            </a:br>
            <a:r>
              <a:rPr lang="tr-TR" sz="1800"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r>
              <a:rPr lang="tr-TR" sz="1600" b="1" dirty="0">
                <a:latin typeface="Times New Roman" panose="02020603050405020304" pitchFamily="18" charset="0"/>
                <a:cs typeface="Times New Roman" panose="02020603050405020304" pitchFamily="18" charset="0"/>
              </a:rPr>
              <a:t>ÖRNEK 4:</a:t>
            </a:r>
            <a:r>
              <a:rPr lang="tr-TR" sz="1600" dirty="0">
                <a:latin typeface="Times New Roman" panose="02020603050405020304" pitchFamily="18" charset="0"/>
                <a:cs typeface="Times New Roman" panose="02020603050405020304" pitchFamily="18" charset="0"/>
              </a:rPr>
              <a:t> Tam mükellefiyete tabi (K) </a:t>
            </a:r>
            <a:r>
              <a:rPr lang="tr-TR" sz="1600" dirty="0" err="1">
                <a:latin typeface="Times New Roman" panose="02020603050405020304" pitchFamily="18" charset="0"/>
                <a:cs typeface="Times New Roman" panose="02020603050405020304" pitchFamily="18" charset="0"/>
              </a:rPr>
              <a:t>A.Ş.den</a:t>
            </a:r>
            <a:r>
              <a:rPr lang="tr-TR" sz="1600" dirty="0">
                <a:latin typeface="Times New Roman" panose="02020603050405020304" pitchFamily="18" charset="0"/>
                <a:cs typeface="Times New Roman" panose="02020603050405020304" pitchFamily="18" charset="0"/>
              </a:rPr>
              <a:t> 2018 yılında yararlanılan yatırım indirimi istisnasına tabi kazançtan yapılan kâr dağıtımından dolayı 2025 yılında net 1.620.000 TL ve aynı yılın diğer kazançlardan yapılan kâr dağıtımından da 2.550.000 TL net kâr payı alınmıştır. (Kâr dağıtımı yapan kurum yatırım indirimi istisnasından yararlandığı zaman G.V.K.’</a:t>
            </a:r>
            <a:r>
              <a:rPr lang="tr-TR" sz="1600" dirty="0" err="1">
                <a:latin typeface="Times New Roman" panose="02020603050405020304" pitchFamily="18" charset="0"/>
                <a:cs typeface="Times New Roman" panose="02020603050405020304" pitchFamily="18" charset="0"/>
              </a:rPr>
              <a:t>nun</a:t>
            </a:r>
            <a:r>
              <a:rPr lang="tr-TR" sz="1600" dirty="0">
                <a:latin typeface="Times New Roman" panose="02020603050405020304" pitchFamily="18" charset="0"/>
                <a:cs typeface="Times New Roman" panose="02020603050405020304" pitchFamily="18" charset="0"/>
              </a:rPr>
              <a:t> geçici 61 inci maddesi kapsamında %19.8 gelir vergisi kesintisi yapmış ve bu tutarı yasal süresi içinde bağlı bulunduğu vergi dairesine beyan ederek ödemiş olup, ayrıca diğer kurum kazançlarından yapılan kâr payı ödemesinde ise 450.000 TL gelir vergisi kesintisi yapılmıştır.)</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 </a:t>
            </a:r>
            <a:br>
              <a:rPr lang="en-US" sz="1800" dirty="0">
                <a:latin typeface="Times New Roman" panose="02020603050405020304" pitchFamily="18" charset="0"/>
                <a:cs typeface="Times New Roman" panose="02020603050405020304" pitchFamily="18" charset="0"/>
              </a:rPr>
            </a:br>
            <a:r>
              <a:rPr lang="tr-TR" sz="1700" dirty="0">
                <a:latin typeface="Times New Roman" panose="02020603050405020304" pitchFamily="18" charset="0"/>
                <a:cs typeface="Times New Roman" panose="02020603050405020304" pitchFamily="18" charset="0"/>
              </a:rPr>
              <a:t>     - Alınan Net Kâr Payı        1.620.000 TL</a:t>
            </a:r>
            <a:br>
              <a:rPr lang="en-US" sz="1700" dirty="0">
                <a:latin typeface="Times New Roman" panose="02020603050405020304" pitchFamily="18" charset="0"/>
                <a:cs typeface="Times New Roman" panose="02020603050405020304" pitchFamily="18" charset="0"/>
              </a:rPr>
            </a:br>
            <a:r>
              <a:rPr lang="tr-TR" sz="1700" dirty="0">
                <a:latin typeface="Times New Roman" panose="02020603050405020304" pitchFamily="18" charset="0"/>
                <a:cs typeface="Times New Roman" panose="02020603050405020304" pitchFamily="18" charset="0"/>
              </a:rPr>
              <a:t>     - Alınan Kâr Payının 1/9       180.000 TL (1.620.000 x 1/9)</a:t>
            </a:r>
            <a:br>
              <a:rPr lang="en-US" sz="1700" dirty="0">
                <a:latin typeface="Times New Roman" panose="02020603050405020304" pitchFamily="18" charset="0"/>
                <a:cs typeface="Times New Roman" panose="02020603050405020304" pitchFamily="18" charset="0"/>
              </a:rPr>
            </a:br>
            <a:r>
              <a:rPr lang="tr-TR" sz="1700" dirty="0">
                <a:latin typeface="Times New Roman" panose="02020603050405020304" pitchFamily="18" charset="0"/>
                <a:cs typeface="Times New Roman" panose="02020603050405020304" pitchFamily="18" charset="0"/>
              </a:rPr>
              <a:t>     - Alınan Brüt Kâr Payı      </a:t>
            </a:r>
            <a:r>
              <a:rPr lang="tr-TR" sz="1700" u="sng" dirty="0">
                <a:latin typeface="Times New Roman" panose="02020603050405020304" pitchFamily="18" charset="0"/>
                <a:cs typeface="Times New Roman" panose="02020603050405020304" pitchFamily="18" charset="0"/>
              </a:rPr>
              <a:t> 3.000.000 </a:t>
            </a:r>
            <a:r>
              <a:rPr lang="tr-TR" sz="1700" dirty="0">
                <a:latin typeface="Times New Roman" panose="02020603050405020304" pitchFamily="18" charset="0"/>
                <a:cs typeface="Times New Roman" panose="02020603050405020304" pitchFamily="18" charset="0"/>
              </a:rPr>
              <a:t>TL (2.550.000 + 450.000)</a:t>
            </a:r>
            <a:br>
              <a:rPr lang="en-US" sz="1700" dirty="0">
                <a:latin typeface="Times New Roman" panose="02020603050405020304" pitchFamily="18" charset="0"/>
                <a:cs typeface="Times New Roman" panose="02020603050405020304" pitchFamily="18" charset="0"/>
              </a:rPr>
            </a:br>
            <a:r>
              <a:rPr lang="tr-TR" sz="1700" dirty="0">
                <a:latin typeface="Times New Roman" panose="02020603050405020304" pitchFamily="18" charset="0"/>
                <a:cs typeface="Times New Roman" panose="02020603050405020304" pitchFamily="18" charset="0"/>
              </a:rPr>
              <a:t>     - Toplam Kâr Payı              4.800.000 TL</a:t>
            </a:r>
            <a:br>
              <a:rPr lang="en-US" sz="1700" dirty="0">
                <a:latin typeface="Times New Roman" panose="02020603050405020304" pitchFamily="18" charset="0"/>
                <a:cs typeface="Times New Roman" panose="02020603050405020304" pitchFamily="18" charset="0"/>
              </a:rPr>
            </a:br>
            <a:r>
              <a:rPr lang="tr-TR" sz="1700" dirty="0">
                <a:latin typeface="Times New Roman" panose="02020603050405020304" pitchFamily="18" charset="0"/>
                <a:cs typeface="Times New Roman" panose="02020603050405020304" pitchFamily="18" charset="0"/>
              </a:rPr>
              <a:t>     - İstisna Tutarı 1/2             </a:t>
            </a:r>
            <a:r>
              <a:rPr lang="tr-TR" sz="1700" u="sng" dirty="0">
                <a:latin typeface="Times New Roman" panose="02020603050405020304" pitchFamily="18" charset="0"/>
                <a:cs typeface="Times New Roman" panose="02020603050405020304" pitchFamily="18" charset="0"/>
              </a:rPr>
              <a:t>(2.400.000)</a:t>
            </a:r>
            <a:r>
              <a:rPr lang="tr-TR" sz="1700" dirty="0">
                <a:latin typeface="Times New Roman" panose="02020603050405020304" pitchFamily="18" charset="0"/>
                <a:cs typeface="Times New Roman" panose="02020603050405020304" pitchFamily="18" charset="0"/>
              </a:rPr>
              <a:t>TL (4.800.000 x 1/2)</a:t>
            </a:r>
            <a:br>
              <a:rPr lang="en-US" sz="1700" dirty="0">
                <a:latin typeface="Times New Roman" panose="02020603050405020304" pitchFamily="18" charset="0"/>
                <a:cs typeface="Times New Roman" panose="02020603050405020304" pitchFamily="18" charset="0"/>
              </a:rPr>
            </a:br>
            <a:r>
              <a:rPr lang="tr-TR" sz="1700" dirty="0">
                <a:latin typeface="Times New Roman" panose="02020603050405020304" pitchFamily="18" charset="0"/>
                <a:cs typeface="Times New Roman" panose="02020603050405020304" pitchFamily="18" charset="0"/>
              </a:rPr>
              <a:t>     - Vergiye Tabi Kâr Payı     2.400.000 TL </a:t>
            </a:r>
            <a:br>
              <a:rPr lang="en-US" sz="1700" dirty="0">
                <a:latin typeface="Times New Roman" panose="02020603050405020304" pitchFamily="18" charset="0"/>
                <a:cs typeface="Times New Roman" panose="02020603050405020304" pitchFamily="18" charset="0"/>
              </a:rPr>
            </a:br>
            <a:r>
              <a:rPr lang="tr-TR" sz="1700" dirty="0">
                <a:latin typeface="Times New Roman" panose="02020603050405020304" pitchFamily="18" charset="0"/>
                <a:cs typeface="Times New Roman" panose="02020603050405020304" pitchFamily="18" charset="0"/>
              </a:rPr>
              <a:t>     - Beyan Edilen Matrah        2.400.000 TL</a:t>
            </a:r>
            <a:br>
              <a:rPr lang="en-US" sz="1700" dirty="0">
                <a:latin typeface="Times New Roman" panose="02020603050405020304" pitchFamily="18" charset="0"/>
                <a:cs typeface="Times New Roman" panose="02020603050405020304" pitchFamily="18" charset="0"/>
              </a:rPr>
            </a:br>
            <a:r>
              <a:rPr lang="tr-TR" sz="1700" dirty="0">
                <a:latin typeface="Times New Roman" panose="02020603050405020304" pitchFamily="18" charset="0"/>
                <a:cs typeface="Times New Roman" panose="02020603050405020304" pitchFamily="18" charset="0"/>
              </a:rPr>
              <a:t>     - Hesaplanan G. Vergisi         745.000 TL</a:t>
            </a:r>
            <a:br>
              <a:rPr lang="en-US" sz="1700" dirty="0">
                <a:latin typeface="Times New Roman" panose="02020603050405020304" pitchFamily="18" charset="0"/>
                <a:cs typeface="Times New Roman" panose="02020603050405020304" pitchFamily="18" charset="0"/>
              </a:rPr>
            </a:br>
            <a:r>
              <a:rPr lang="tr-TR" sz="1700" dirty="0">
                <a:latin typeface="Times New Roman" panose="02020603050405020304" pitchFamily="18" charset="0"/>
                <a:cs typeface="Times New Roman" panose="02020603050405020304" pitchFamily="18" charset="0"/>
              </a:rPr>
              <a:t>     - Mahsup Edilen </a:t>
            </a:r>
            <a:r>
              <a:rPr lang="tr-TR" sz="1700" dirty="0" err="1">
                <a:latin typeface="Times New Roman" panose="02020603050405020304" pitchFamily="18" charset="0"/>
                <a:cs typeface="Times New Roman" panose="02020603050405020304" pitchFamily="18" charset="0"/>
              </a:rPr>
              <a:t>G.Vergisi</a:t>
            </a:r>
            <a:r>
              <a:rPr lang="tr-TR" sz="1700" dirty="0">
                <a:latin typeface="Times New Roman" panose="02020603050405020304" pitchFamily="18" charset="0"/>
                <a:cs typeface="Times New Roman" panose="02020603050405020304" pitchFamily="18" charset="0"/>
              </a:rPr>
              <a:t>.    630.000 TL (900.000 x 1/5) + 450.000.-TL</a:t>
            </a:r>
            <a:br>
              <a:rPr lang="en-US" sz="1700" dirty="0">
                <a:latin typeface="Times New Roman" panose="02020603050405020304" pitchFamily="18" charset="0"/>
                <a:cs typeface="Times New Roman" panose="02020603050405020304" pitchFamily="18" charset="0"/>
              </a:rPr>
            </a:br>
            <a:r>
              <a:rPr lang="tr-TR" sz="1700" dirty="0">
                <a:latin typeface="Times New Roman" panose="02020603050405020304" pitchFamily="18" charset="0"/>
                <a:cs typeface="Times New Roman" panose="02020603050405020304" pitchFamily="18" charset="0"/>
              </a:rPr>
              <a:t>     - Ödenecek Gelir Vergisi        115.000 TL</a:t>
            </a:r>
            <a:br>
              <a:rPr lang="en-US" sz="1600" dirty="0">
                <a:latin typeface="Times New Roman" panose="02020603050405020304" pitchFamily="18" charset="0"/>
                <a:cs typeface="Times New Roman" panose="02020603050405020304" pitchFamily="18" charset="0"/>
              </a:rPr>
            </a:br>
            <a:endParaRPr lang="en-GB" sz="2000" b="1" noProof="0" dirty="0"/>
          </a:p>
        </p:txBody>
      </p:sp>
      <p:sp>
        <p:nvSpPr>
          <p:cNvPr id="3" name="Slide Number Placeholder 2">
            <a:extLst>
              <a:ext uri="{FF2B5EF4-FFF2-40B4-BE49-F238E27FC236}">
                <a16:creationId xmlns:a16="http://schemas.microsoft.com/office/drawing/2014/main" id="{BE52436E-F4E4-6799-3B47-D7B8540F12FA}"/>
              </a:ext>
            </a:extLst>
          </p:cNvPr>
          <p:cNvSpPr>
            <a:spLocks noGrp="1"/>
          </p:cNvSpPr>
          <p:nvPr>
            <p:ph type="sldNum" sz="quarter" idx="4"/>
          </p:nvPr>
        </p:nvSpPr>
        <p:spPr>
          <a:xfrm>
            <a:off x="11503818" y="6501384"/>
            <a:ext cx="298209" cy="161583"/>
          </a:xfrm>
        </p:spPr>
        <p:txBody>
          <a:bodyPr/>
          <a:lstStyle/>
          <a:p>
            <a:fld id="{3E6AC032-1535-134B-A583-D5E1DDD0D167}" type="slidenum">
              <a:rPr lang="en-US" smtClean="0"/>
              <a:pPr/>
              <a:t>17</a:t>
            </a:fld>
            <a:endParaRPr lang="en-US" dirty="0"/>
          </a:p>
        </p:txBody>
      </p:sp>
    </p:spTree>
    <p:extLst>
      <p:ext uri="{BB962C8B-B14F-4D97-AF65-F5344CB8AC3E}">
        <p14:creationId xmlns:p14="http://schemas.microsoft.com/office/powerpoint/2010/main" val="4085088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62E022-9530-BE16-390F-18F1F96F445F}"/>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D1408DA9-345E-EF1D-AE65-21630FEF02A7}"/>
              </a:ext>
            </a:extLst>
          </p:cNvPr>
          <p:cNvSpPr>
            <a:spLocks noGrp="1"/>
          </p:cNvSpPr>
          <p:nvPr>
            <p:ph type="title"/>
          </p:nvPr>
        </p:nvSpPr>
        <p:spPr>
          <a:xfrm>
            <a:off x="412200" y="-335560"/>
            <a:ext cx="11403809" cy="335560"/>
          </a:xfrm>
        </p:spPr>
        <p:txBody>
          <a:bodyPr/>
          <a:lstStyle/>
          <a:p>
            <a:endParaRPr lang="en-GB" sz="2000" b="1" noProof="0" dirty="0"/>
          </a:p>
        </p:txBody>
      </p:sp>
      <p:sp>
        <p:nvSpPr>
          <p:cNvPr id="8" name="Content Placeholder 7">
            <a:extLst>
              <a:ext uri="{FF2B5EF4-FFF2-40B4-BE49-F238E27FC236}">
                <a16:creationId xmlns:a16="http://schemas.microsoft.com/office/drawing/2014/main" id="{D4004458-69FD-5EA6-3561-93FE6223295A}"/>
              </a:ext>
            </a:extLst>
          </p:cNvPr>
          <p:cNvSpPr>
            <a:spLocks noGrp="1"/>
          </p:cNvSpPr>
          <p:nvPr>
            <p:ph idx="1"/>
          </p:nvPr>
        </p:nvSpPr>
        <p:spPr>
          <a:xfrm>
            <a:off x="385855" y="352339"/>
            <a:ext cx="11551679" cy="6310628"/>
          </a:xfrm>
        </p:spPr>
        <p:txBody>
          <a:bodyPr/>
          <a:lstStyle/>
          <a:p>
            <a:r>
              <a:rPr lang="tr-TR" sz="1600" dirty="0">
                <a:latin typeface="Times New Roman" panose="02020603050405020304" pitchFamily="18" charset="0"/>
                <a:cs typeface="Times New Roman" panose="02020603050405020304" pitchFamily="18" charset="0"/>
              </a:rPr>
              <a:t>c) </a:t>
            </a:r>
            <a:r>
              <a:rPr lang="tr-TR" sz="1600" b="0" dirty="0">
                <a:latin typeface="Times New Roman" panose="02020603050405020304" pitchFamily="18" charset="0"/>
                <a:cs typeface="Times New Roman" panose="02020603050405020304" pitchFamily="18" charset="0"/>
              </a:rPr>
              <a:t>Kanuni ve iş merkezi Türkiye’de bulunmayan anonim ve </a:t>
            </a:r>
            <a:r>
              <a:rPr lang="tr-TR" sz="1600" b="0" dirty="0" err="1">
                <a:latin typeface="Times New Roman" panose="02020603050405020304" pitchFamily="18" charset="0"/>
                <a:cs typeface="Times New Roman" panose="02020603050405020304" pitchFamily="18" charset="0"/>
              </a:rPr>
              <a:t>limited</a:t>
            </a:r>
            <a:r>
              <a:rPr lang="tr-TR" sz="1600" b="0" dirty="0">
                <a:latin typeface="Times New Roman" panose="02020603050405020304" pitchFamily="18" charset="0"/>
                <a:cs typeface="Times New Roman" panose="02020603050405020304" pitchFamily="18" charset="0"/>
              </a:rPr>
              <a:t> şirketlerde (Dar mükellef kurumlarda) alınan kâr payları yarısı, yabancı kurumun sermayesinin en az %50’sine sahip olmak ve alınan kâr payının, elde edildiği takvim yılına ilişkin yıllık gelir vergisi beyannamesinin verilmesi gereken tarihe kadar Türkiye’ye transfer edilmesi koşulu ile gelir vergisine tabi değildir. </a:t>
            </a:r>
            <a:endParaRPr lang="en-US" sz="1600" b="0" dirty="0">
              <a:latin typeface="Times New Roman" panose="02020603050405020304" pitchFamily="18" charset="0"/>
              <a:cs typeface="Times New Roman" panose="02020603050405020304" pitchFamily="18" charset="0"/>
            </a:endParaRPr>
          </a:p>
          <a:p>
            <a:r>
              <a:rPr lang="tr-TR" sz="1600" dirty="0">
                <a:latin typeface="Times New Roman" panose="02020603050405020304" pitchFamily="18" charset="0"/>
                <a:cs typeface="Times New Roman" panose="02020603050405020304" pitchFamily="18" charset="0"/>
              </a:rPr>
              <a:t>ÖRNEK 1: </a:t>
            </a:r>
            <a:r>
              <a:rPr lang="tr-TR" sz="1600" b="0" dirty="0">
                <a:latin typeface="Times New Roman" panose="02020603050405020304" pitchFamily="18" charset="0"/>
                <a:cs typeface="Times New Roman" panose="02020603050405020304" pitchFamily="18" charset="0"/>
              </a:rPr>
              <a:t>Bir gerçek kişi sermayesinin %35’ine sahip olduğu dar mükellef bir kurumun 2018 yılında elde etmiş olduğu kazancı 2025 yılında dağıtılması sonrasında 127.500 TL net kâr payı alınmış olup, kâr dağıtımı sırasında kurum 22.500 TL gelir vergisi kesintisi yapmıştır.</a:t>
            </a:r>
            <a:endParaRPr lang="en-US" sz="1600" b="0" dirty="0">
              <a:latin typeface="Times New Roman" panose="02020603050405020304" pitchFamily="18" charset="0"/>
              <a:cs typeface="Times New Roman" panose="02020603050405020304" pitchFamily="18" charset="0"/>
            </a:endParaRPr>
          </a:p>
          <a:p>
            <a:r>
              <a:rPr lang="tr-TR" sz="1600" b="0" dirty="0">
                <a:latin typeface="Times New Roman" panose="02020603050405020304" pitchFamily="18" charset="0"/>
                <a:cs typeface="Times New Roman" panose="02020603050405020304" pitchFamily="18" charset="0"/>
              </a:rPr>
              <a:t>     - Alınan Brüt Kâr Payı            150.000 TL (127,500.- + 22.500.-)</a:t>
            </a:r>
            <a:endParaRPr lang="en-US" sz="1600" b="0" dirty="0">
              <a:latin typeface="Times New Roman" panose="02020603050405020304" pitchFamily="18" charset="0"/>
              <a:cs typeface="Times New Roman" panose="02020603050405020304" pitchFamily="18" charset="0"/>
            </a:endParaRPr>
          </a:p>
          <a:p>
            <a:r>
              <a:rPr lang="tr-TR" sz="1600" b="0" dirty="0">
                <a:latin typeface="Times New Roman" panose="02020603050405020304" pitchFamily="18" charset="0"/>
                <a:cs typeface="Times New Roman" panose="02020603050405020304" pitchFamily="18" charset="0"/>
              </a:rPr>
              <a:t>     - İstisna Tutarı*                              -,-</a:t>
            </a:r>
            <a:endParaRPr lang="en-US" sz="1600" b="0" dirty="0">
              <a:latin typeface="Times New Roman" panose="02020603050405020304" pitchFamily="18" charset="0"/>
              <a:cs typeface="Times New Roman" panose="02020603050405020304" pitchFamily="18" charset="0"/>
            </a:endParaRPr>
          </a:p>
          <a:p>
            <a:r>
              <a:rPr lang="tr-TR" sz="1600" b="0" dirty="0">
                <a:latin typeface="Times New Roman" panose="02020603050405020304" pitchFamily="18" charset="0"/>
                <a:cs typeface="Times New Roman" panose="02020603050405020304" pitchFamily="18" charset="0"/>
              </a:rPr>
              <a:t>     - Vergiye Tabi Kâr Payı          150.000 TL</a:t>
            </a:r>
            <a:endParaRPr lang="en-US" sz="1600" b="0" dirty="0">
              <a:latin typeface="Times New Roman" panose="02020603050405020304" pitchFamily="18" charset="0"/>
              <a:cs typeface="Times New Roman" panose="02020603050405020304" pitchFamily="18" charset="0"/>
            </a:endParaRPr>
          </a:p>
          <a:p>
            <a:r>
              <a:rPr lang="tr-TR" sz="1600" b="0" dirty="0">
                <a:latin typeface="Times New Roman" panose="02020603050405020304" pitchFamily="18" charset="0"/>
                <a:cs typeface="Times New Roman" panose="02020603050405020304" pitchFamily="18" charset="0"/>
              </a:rPr>
              <a:t>     - Beyan Edilen Matrah            150.000 TL</a:t>
            </a:r>
            <a:endParaRPr lang="en-US" sz="1600" b="0" dirty="0">
              <a:latin typeface="Times New Roman" panose="02020603050405020304" pitchFamily="18" charset="0"/>
              <a:cs typeface="Times New Roman" panose="02020603050405020304" pitchFamily="18" charset="0"/>
            </a:endParaRPr>
          </a:p>
          <a:p>
            <a:r>
              <a:rPr lang="tr-TR" sz="1600" b="0" dirty="0">
                <a:latin typeface="Times New Roman" panose="02020603050405020304" pitchFamily="18" charset="0"/>
                <a:cs typeface="Times New Roman" panose="02020603050405020304" pitchFamily="18" charset="0"/>
              </a:rPr>
              <a:t>     - Hesaplanan G. Vergisi            37.190 TL</a:t>
            </a:r>
            <a:endParaRPr lang="en-US" sz="1600" b="0" dirty="0">
              <a:latin typeface="Times New Roman" panose="02020603050405020304" pitchFamily="18" charset="0"/>
              <a:cs typeface="Times New Roman" panose="02020603050405020304" pitchFamily="18" charset="0"/>
            </a:endParaRPr>
          </a:p>
          <a:p>
            <a:r>
              <a:rPr lang="tr-TR" sz="1600" b="0" dirty="0">
                <a:latin typeface="Times New Roman" panose="02020603050405020304" pitchFamily="18" charset="0"/>
                <a:cs typeface="Times New Roman" panose="02020603050405020304" pitchFamily="18" charset="0"/>
              </a:rPr>
              <a:t>     - Mahsup Edilen </a:t>
            </a:r>
            <a:r>
              <a:rPr lang="tr-TR" sz="1600" b="0" dirty="0" err="1">
                <a:latin typeface="Times New Roman" panose="02020603050405020304" pitchFamily="18" charset="0"/>
                <a:cs typeface="Times New Roman" panose="02020603050405020304" pitchFamily="18" charset="0"/>
              </a:rPr>
              <a:t>G.Vergisi</a:t>
            </a:r>
            <a:r>
              <a:rPr lang="tr-TR" sz="1600" b="0" dirty="0">
                <a:latin typeface="Times New Roman" panose="02020603050405020304" pitchFamily="18" charset="0"/>
                <a:cs typeface="Times New Roman" panose="02020603050405020304" pitchFamily="18" charset="0"/>
              </a:rPr>
              <a:t>.      22.500 TL      </a:t>
            </a:r>
            <a:endParaRPr lang="en-US" sz="1600" b="0" dirty="0">
              <a:latin typeface="Times New Roman" panose="02020603050405020304" pitchFamily="18" charset="0"/>
              <a:cs typeface="Times New Roman" panose="02020603050405020304" pitchFamily="18" charset="0"/>
            </a:endParaRPr>
          </a:p>
          <a:p>
            <a:r>
              <a:rPr lang="tr-TR" sz="1600" b="0" dirty="0">
                <a:latin typeface="Times New Roman" panose="02020603050405020304" pitchFamily="18" charset="0"/>
                <a:cs typeface="Times New Roman" panose="02020603050405020304" pitchFamily="18" charset="0"/>
              </a:rPr>
              <a:t>     - Ödenecek Gelir Vergisi          14.690 TL</a:t>
            </a:r>
            <a:endParaRPr lang="en-US" sz="1600" b="0" dirty="0">
              <a:latin typeface="Times New Roman" panose="02020603050405020304" pitchFamily="18" charset="0"/>
              <a:cs typeface="Times New Roman" panose="02020603050405020304" pitchFamily="18" charset="0"/>
            </a:endParaRPr>
          </a:p>
          <a:p>
            <a:r>
              <a:rPr lang="tr-TR" sz="1600" dirty="0">
                <a:latin typeface="Times New Roman" panose="02020603050405020304" pitchFamily="18" charset="0"/>
                <a:cs typeface="Times New Roman" panose="02020603050405020304" pitchFamily="18" charset="0"/>
              </a:rPr>
              <a:t> </a:t>
            </a:r>
            <a:endParaRPr lang="en-US" sz="1600" dirty="0">
              <a:latin typeface="Times New Roman" panose="02020603050405020304" pitchFamily="18" charset="0"/>
              <a:cs typeface="Times New Roman" panose="02020603050405020304" pitchFamily="18" charset="0"/>
            </a:endParaRPr>
          </a:p>
          <a:p>
            <a:r>
              <a:rPr lang="tr-TR" sz="1600" i="1" dirty="0">
                <a:latin typeface="Times New Roman" panose="02020603050405020304" pitchFamily="18" charset="0"/>
                <a:cs typeface="Times New Roman" panose="02020603050405020304" pitchFamily="18" charset="0"/>
              </a:rPr>
              <a:t>(*) Dar mükellef kurumlar alınan kâr payları, gerçek kişi bu kurumun sermayesinin %35 ine sahip olması nedeniyle GVK.’</a:t>
            </a:r>
            <a:r>
              <a:rPr lang="tr-TR" sz="1600" i="1" dirty="0" err="1">
                <a:latin typeface="Times New Roman" panose="02020603050405020304" pitchFamily="18" charset="0"/>
                <a:cs typeface="Times New Roman" panose="02020603050405020304" pitchFamily="18" charset="0"/>
              </a:rPr>
              <a:t>nun</a:t>
            </a:r>
            <a:r>
              <a:rPr lang="tr-TR" sz="1600" i="1" dirty="0">
                <a:latin typeface="Times New Roman" panose="02020603050405020304" pitchFamily="18" charset="0"/>
                <a:cs typeface="Times New Roman" panose="02020603050405020304" pitchFamily="18" charset="0"/>
              </a:rPr>
              <a:t> 22 inci maddesinde yer verilen istisna uygulanmaz.</a:t>
            </a:r>
            <a:endParaRPr lang="en-US" sz="1600" dirty="0">
              <a:latin typeface="Times New Roman" panose="02020603050405020304" pitchFamily="18" charset="0"/>
              <a:cs typeface="Times New Roman" panose="02020603050405020304" pitchFamily="18" charset="0"/>
            </a:endParaRPr>
          </a:p>
          <a:p>
            <a:r>
              <a:rPr lang="tr-TR" sz="1600" dirty="0">
                <a:latin typeface="Times New Roman" panose="02020603050405020304" pitchFamily="18" charset="0"/>
                <a:cs typeface="Times New Roman" panose="02020603050405020304" pitchFamily="18" charset="0"/>
              </a:rPr>
              <a:t> </a:t>
            </a:r>
            <a:endParaRPr lang="tr-TR" sz="1600" noProof="0" dirty="0">
              <a:latin typeface="Times New Roman" panose="02020603050405020304" pitchFamily="18"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665EBA0D-C280-4FC4-7177-F43EB4CCEB26}"/>
              </a:ext>
            </a:extLst>
          </p:cNvPr>
          <p:cNvSpPr>
            <a:spLocks noGrp="1"/>
          </p:cNvSpPr>
          <p:nvPr>
            <p:ph type="sldNum" sz="quarter" idx="4"/>
          </p:nvPr>
        </p:nvSpPr>
        <p:spPr>
          <a:xfrm>
            <a:off x="11503818" y="6501384"/>
            <a:ext cx="298209" cy="161583"/>
          </a:xfrm>
        </p:spPr>
        <p:txBody>
          <a:bodyPr/>
          <a:lstStyle/>
          <a:p>
            <a:fld id="{3E6AC032-1535-134B-A583-D5E1DDD0D167}" type="slidenum">
              <a:rPr lang="en-US" smtClean="0"/>
              <a:pPr/>
              <a:t>18</a:t>
            </a:fld>
            <a:endParaRPr lang="en-US" dirty="0"/>
          </a:p>
        </p:txBody>
      </p:sp>
    </p:spTree>
    <p:extLst>
      <p:ext uri="{BB962C8B-B14F-4D97-AF65-F5344CB8AC3E}">
        <p14:creationId xmlns:p14="http://schemas.microsoft.com/office/powerpoint/2010/main" val="31767712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E2CD9-FF43-8328-B9DA-870A21D1147A}"/>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3FA6E039-6237-218A-9AAE-B7A7164C8B99}"/>
              </a:ext>
            </a:extLst>
          </p:cNvPr>
          <p:cNvSpPr>
            <a:spLocks noGrp="1"/>
          </p:cNvSpPr>
          <p:nvPr>
            <p:ph type="title"/>
          </p:nvPr>
        </p:nvSpPr>
        <p:spPr>
          <a:xfrm>
            <a:off x="436229" y="276838"/>
            <a:ext cx="11383392" cy="6484690"/>
          </a:xfrm>
        </p:spPr>
        <p:txBody>
          <a:bodyPr/>
          <a:lstStyle/>
          <a:p>
            <a:r>
              <a:rPr lang="tr-TR" sz="2000" b="1" dirty="0">
                <a:latin typeface="Times New Roman" panose="02020603050405020304" pitchFamily="18" charset="0"/>
                <a:cs typeface="Times New Roman" panose="02020603050405020304" pitchFamily="18" charset="0"/>
              </a:rPr>
              <a:t>ÖRNEK 2:</a:t>
            </a:r>
            <a:r>
              <a:rPr lang="tr-TR" sz="2000" dirty="0">
                <a:latin typeface="Times New Roman" panose="02020603050405020304" pitchFamily="18" charset="0"/>
                <a:cs typeface="Times New Roman" panose="02020603050405020304" pitchFamily="18" charset="0"/>
              </a:rPr>
              <a:t> Gerçek kişi sermayesinin %65’ine sahip olduğu dar mükellef bir kurumun 2020 yılında yararlandığı yatırım indirimi istisnasına tabi kazancın 2025 yılında dağıtımında 1.800.000 TL net kâr payı ve yatırım indirimi dışındaki kazancın dağıtımında da 850.000 TL net kâr payı (brütü 1.000.000.- TL) alınmıştır. Dar mükellef kurum yatırım indirimi istisnasından yararlandığı dönemde %19.8 gelir vergisi kesintisi yapmanın yanında, dağıtmış olduğu diğer kurum kazancı üzerinden de %15 oranında gelir vergisi kesintisi yapmıştır.  </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 </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     - Alınan Net Kâr Payı           1.800.000 TL</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     - Alınan Kâr Payının 1/9          200.000 TL (1.800.000 x 1/9)</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     - Alınan Brüt Kâr Payı        </a:t>
            </a:r>
            <a:r>
              <a:rPr lang="tr-TR" sz="2000" u="sng" dirty="0">
                <a:latin typeface="Times New Roman" panose="02020603050405020304" pitchFamily="18" charset="0"/>
                <a:cs typeface="Times New Roman" panose="02020603050405020304" pitchFamily="18" charset="0"/>
              </a:rPr>
              <a:t>   1.000.000 </a:t>
            </a:r>
            <a:r>
              <a:rPr lang="tr-TR" sz="2000" dirty="0">
                <a:latin typeface="Times New Roman" panose="02020603050405020304" pitchFamily="18" charset="0"/>
                <a:cs typeface="Times New Roman" panose="02020603050405020304" pitchFamily="18" charset="0"/>
              </a:rPr>
              <a:t>TL (850.000 + 150.000)</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     - Toplam Kâr Payı                  3.000.000 TL</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     - İstisna Tutarı 1/2 *               1.500.000 TL</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     - Vergiye Tabi Kâr Payı         1.500.000 TL</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     - Beyan Edilen Matrah           1.500.000 TL</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     - Hesaplanan G. Vergisi            430.000 TL</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     - Mahsup Edilen G.  Vergisi.    350.000 TL (1.000.000 x 1/5) + 150.000 TL</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     - Ödenecek Gelir Vergisi            80.000 TL</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 </a:t>
            </a:r>
            <a:br>
              <a:rPr lang="en-US" sz="2000" dirty="0">
                <a:latin typeface="Times New Roman" panose="02020603050405020304" pitchFamily="18" charset="0"/>
                <a:cs typeface="Times New Roman" panose="02020603050405020304" pitchFamily="18" charset="0"/>
              </a:rPr>
            </a:br>
            <a:r>
              <a:rPr lang="tr-TR" sz="2000" b="1" dirty="0">
                <a:latin typeface="Times New Roman" panose="02020603050405020304" pitchFamily="18" charset="0"/>
                <a:cs typeface="Times New Roman" panose="02020603050405020304" pitchFamily="18" charset="0"/>
              </a:rPr>
              <a:t> </a:t>
            </a:r>
            <a:br>
              <a:rPr lang="en-US" sz="2000" dirty="0">
                <a:latin typeface="Times New Roman" panose="02020603050405020304" pitchFamily="18" charset="0"/>
                <a:cs typeface="Times New Roman" panose="02020603050405020304" pitchFamily="18" charset="0"/>
              </a:rPr>
            </a:br>
            <a:r>
              <a:rPr lang="tr-TR" sz="2000" b="1" i="1" dirty="0">
                <a:latin typeface="Times New Roman" panose="02020603050405020304" pitchFamily="18" charset="0"/>
                <a:cs typeface="Times New Roman" panose="02020603050405020304" pitchFamily="18" charset="0"/>
              </a:rPr>
              <a:t> (*) G.V.K.’</a:t>
            </a:r>
            <a:r>
              <a:rPr lang="tr-TR" sz="2000" b="1" i="1" dirty="0" err="1">
                <a:latin typeface="Times New Roman" panose="02020603050405020304" pitchFamily="18" charset="0"/>
                <a:cs typeface="Times New Roman" panose="02020603050405020304" pitchFamily="18" charset="0"/>
              </a:rPr>
              <a:t>nun</a:t>
            </a:r>
            <a:r>
              <a:rPr lang="tr-TR" sz="2000" b="1" i="1" dirty="0">
                <a:latin typeface="Times New Roman" panose="02020603050405020304" pitchFamily="18" charset="0"/>
                <a:cs typeface="Times New Roman" panose="02020603050405020304" pitchFamily="18" charset="0"/>
              </a:rPr>
              <a:t> geçici 62 inci maddesi hükmü uyarınca tam ve dar mükellefiyete tabi kurumların istisna kazançlarının dağıtımında alınan net kâr payının 1/9 eklenir ve 1/2’ si vergiden istisna edilmiştir. Ayrıca sermayesinin %65’ine sahip olduğu dar mükellef kurumdan istisnaya tabi olmayan kazançların dağıtımından dolayı alınan kâr payı için de GVK.’</a:t>
            </a:r>
            <a:r>
              <a:rPr lang="tr-TR" sz="2000" b="1" i="1" dirty="0" err="1">
                <a:latin typeface="Times New Roman" panose="02020603050405020304" pitchFamily="18" charset="0"/>
                <a:cs typeface="Times New Roman" panose="02020603050405020304" pitchFamily="18" charset="0"/>
              </a:rPr>
              <a:t>nun</a:t>
            </a:r>
            <a:r>
              <a:rPr lang="tr-TR" sz="2000" b="1" i="1" dirty="0">
                <a:latin typeface="Times New Roman" panose="02020603050405020304" pitchFamily="18" charset="0"/>
                <a:cs typeface="Times New Roman" panose="02020603050405020304" pitchFamily="18" charset="0"/>
              </a:rPr>
              <a:t> 22 inci maddesi uyarınca istisna uygulanmıştır</a:t>
            </a:r>
            <a:r>
              <a:rPr lang="tr-TR" sz="2000" i="1" dirty="0">
                <a:latin typeface="Times New Roman" panose="02020603050405020304" pitchFamily="18" charset="0"/>
                <a:cs typeface="Times New Roman" panose="02020603050405020304" pitchFamily="18" charset="0"/>
              </a:rPr>
              <a:t>.</a:t>
            </a:r>
            <a:br>
              <a:rPr lang="en-US" dirty="0"/>
            </a:br>
            <a:r>
              <a:rPr lang="tr-TR" b="1" dirty="0"/>
              <a:t> </a:t>
            </a:r>
            <a:br>
              <a:rPr lang="en-US" dirty="0"/>
            </a:br>
            <a:br>
              <a:rPr lang="en-US" sz="2000" b="1" i="1" kern="100" dirty="0">
                <a:solidFill>
                  <a:srgbClr val="FF0000"/>
                </a:solidFill>
                <a:latin typeface="Calibri" panose="020F0502020204030204" pitchFamily="34" charset="0"/>
                <a:ea typeface="Calibri" panose="020F0502020204030204" pitchFamily="34" charset="0"/>
                <a:cs typeface="Times New Roman" panose="02020603050405020304" pitchFamily="18" charset="0"/>
              </a:rPr>
            </a:br>
            <a:endParaRPr lang="en-GB" sz="2000" b="1" noProof="0" dirty="0"/>
          </a:p>
        </p:txBody>
      </p:sp>
      <p:sp>
        <p:nvSpPr>
          <p:cNvPr id="3" name="Slide Number Placeholder 2">
            <a:extLst>
              <a:ext uri="{FF2B5EF4-FFF2-40B4-BE49-F238E27FC236}">
                <a16:creationId xmlns:a16="http://schemas.microsoft.com/office/drawing/2014/main" id="{1FB4EDA8-304E-9A44-5A81-7661E127E9C8}"/>
              </a:ext>
            </a:extLst>
          </p:cNvPr>
          <p:cNvSpPr>
            <a:spLocks noGrp="1"/>
          </p:cNvSpPr>
          <p:nvPr>
            <p:ph type="sldNum" sz="quarter" idx="4"/>
          </p:nvPr>
        </p:nvSpPr>
        <p:spPr>
          <a:xfrm>
            <a:off x="11503818" y="6501384"/>
            <a:ext cx="298209" cy="161583"/>
          </a:xfrm>
        </p:spPr>
        <p:txBody>
          <a:bodyPr/>
          <a:lstStyle/>
          <a:p>
            <a:fld id="{3E6AC032-1535-134B-A583-D5E1DDD0D167}" type="slidenum">
              <a:rPr lang="en-US" smtClean="0"/>
              <a:pPr/>
              <a:t>19</a:t>
            </a:fld>
            <a:endParaRPr lang="en-US" dirty="0"/>
          </a:p>
        </p:txBody>
      </p:sp>
    </p:spTree>
    <p:extLst>
      <p:ext uri="{BB962C8B-B14F-4D97-AF65-F5344CB8AC3E}">
        <p14:creationId xmlns:p14="http://schemas.microsoft.com/office/powerpoint/2010/main" val="3882721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sim Yer Tutucusu 1">
            <a:extLst>
              <a:ext uri="{FF2B5EF4-FFF2-40B4-BE49-F238E27FC236}">
                <a16:creationId xmlns:a16="http://schemas.microsoft.com/office/drawing/2014/main" id="{0B65A139-BE9B-63E5-3A8D-00829A9CB092}"/>
              </a:ext>
            </a:extLst>
          </p:cNvPr>
          <p:cNvSpPr>
            <a:spLocks noGrp="1"/>
          </p:cNvSpPr>
          <p:nvPr>
            <p:ph type="pic" sz="quarter" idx="10"/>
          </p:nvPr>
        </p:nvSpPr>
        <p:spPr/>
        <p:txBody>
          <a:bodyPr/>
          <a:lstStyle/>
          <a:p>
            <a:endParaRPr lang="en-US" dirty="0"/>
          </a:p>
        </p:txBody>
      </p:sp>
      <p:sp>
        <p:nvSpPr>
          <p:cNvPr id="3" name="Başlık 2">
            <a:extLst>
              <a:ext uri="{FF2B5EF4-FFF2-40B4-BE49-F238E27FC236}">
                <a16:creationId xmlns:a16="http://schemas.microsoft.com/office/drawing/2014/main" id="{EB15348C-441B-8F5E-CE55-C6563A4A01C6}"/>
              </a:ext>
            </a:extLst>
          </p:cNvPr>
          <p:cNvSpPr>
            <a:spLocks noGrp="1"/>
          </p:cNvSpPr>
          <p:nvPr>
            <p:ph type="ctrTitle"/>
          </p:nvPr>
        </p:nvSpPr>
        <p:spPr>
          <a:xfrm>
            <a:off x="401904" y="1963494"/>
            <a:ext cx="10838315" cy="3019567"/>
          </a:xfrm>
        </p:spPr>
        <p:txBody>
          <a:bodyPr/>
          <a:lstStyle/>
          <a:p>
            <a:pPr algn="ctr"/>
            <a:r>
              <a:rPr lang="tr-TR" dirty="0"/>
              <a:t> Tüm Meslektaşlarımın         </a:t>
            </a:r>
            <a:br>
              <a:rPr lang="tr-TR" dirty="0"/>
            </a:br>
            <a:br>
              <a:rPr lang="tr-TR" dirty="0"/>
            </a:br>
            <a:r>
              <a:rPr lang="tr-TR" dirty="0"/>
              <a:t>01 – 07 Mart Muhasebe Haftasını</a:t>
            </a:r>
            <a:br>
              <a:rPr lang="tr-TR" dirty="0"/>
            </a:br>
            <a:br>
              <a:rPr lang="tr-TR" dirty="0"/>
            </a:br>
            <a:r>
              <a:rPr lang="tr-TR" dirty="0"/>
              <a:t>En İyi Dileklerimle Kutluyorum</a:t>
            </a:r>
            <a:endParaRPr lang="en-US" dirty="0"/>
          </a:p>
        </p:txBody>
      </p:sp>
      <p:sp>
        <p:nvSpPr>
          <p:cNvPr id="4" name="Alt Başlık 3">
            <a:extLst>
              <a:ext uri="{FF2B5EF4-FFF2-40B4-BE49-F238E27FC236}">
                <a16:creationId xmlns:a16="http://schemas.microsoft.com/office/drawing/2014/main" id="{268E93E0-BE57-7B4D-8249-B35FF8548E16}"/>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878547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3DCB03-5B29-EAC8-A899-C4B94C8A386A}"/>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D2D603ED-E89B-FEE4-640C-5568422DC487}"/>
              </a:ext>
            </a:extLst>
          </p:cNvPr>
          <p:cNvSpPr>
            <a:spLocks noGrp="1"/>
          </p:cNvSpPr>
          <p:nvPr>
            <p:ph type="title"/>
          </p:nvPr>
        </p:nvSpPr>
        <p:spPr>
          <a:xfrm>
            <a:off x="444618" y="453005"/>
            <a:ext cx="11361528" cy="6209961"/>
          </a:xfrm>
        </p:spPr>
        <p:txBody>
          <a:bodyPr/>
          <a:lstStyle/>
          <a:p>
            <a:pPr>
              <a:lnSpc>
                <a:spcPct val="107000"/>
              </a:lnSpc>
              <a:spcAft>
                <a:spcPts val="800"/>
              </a:spcAft>
            </a:pPr>
            <a:r>
              <a:rPr lang="tr-TR" sz="2000" b="1" dirty="0"/>
              <a:t>8. Müteferrik İstisnalar:</a:t>
            </a:r>
            <a:br>
              <a:rPr lang="tr-TR" sz="2000" b="1" dirty="0"/>
            </a:br>
            <a:br>
              <a:rPr lang="tr-TR" sz="2000" b="1" dirty="0"/>
            </a:br>
            <a:r>
              <a:rPr lang="tr-TR" sz="2000" b="1" dirty="0"/>
              <a:t>a) Ücret İstisnası </a:t>
            </a:r>
            <a:r>
              <a:rPr lang="tr-TR" sz="2000" i="1" dirty="0"/>
              <a:t>(Mad.23)</a:t>
            </a:r>
            <a:br>
              <a:rPr lang="tr-TR" sz="2000" i="1" dirty="0"/>
            </a:br>
            <a:br>
              <a:rPr lang="tr-TR" sz="2000" i="1" dirty="0"/>
            </a:br>
            <a:r>
              <a:rPr lang="tr-TR" sz="2000" b="1" dirty="0"/>
              <a:t>b) Gider Karşılıkları </a:t>
            </a:r>
            <a:r>
              <a:rPr lang="tr-TR" sz="2000" i="1" dirty="0"/>
              <a:t>(Mad.24)</a:t>
            </a:r>
            <a:br>
              <a:rPr lang="tr-TR" sz="2000" i="1" dirty="0"/>
            </a:br>
            <a:br>
              <a:rPr lang="tr-TR" sz="2000" i="1" dirty="0"/>
            </a:br>
            <a:r>
              <a:rPr lang="tr-TR" sz="2000" b="1" dirty="0"/>
              <a:t>c) Tazminat ve Yardımlar </a:t>
            </a:r>
            <a:r>
              <a:rPr lang="tr-TR" sz="2000" i="1" dirty="0"/>
              <a:t>(Mad.25)</a:t>
            </a:r>
            <a:br>
              <a:rPr lang="tr-TR" sz="2000" i="1" dirty="0"/>
            </a:br>
            <a:br>
              <a:rPr lang="tr-TR" sz="2000" i="1" dirty="0"/>
            </a:br>
            <a:r>
              <a:rPr lang="tr-TR" sz="2000" b="1" dirty="0"/>
              <a:t>d) Vatan Hizmetleri Yardımı </a:t>
            </a:r>
            <a:r>
              <a:rPr lang="tr-TR" sz="2000" i="1" dirty="0"/>
              <a:t>(Mad.26)</a:t>
            </a:r>
            <a:br>
              <a:rPr lang="tr-TR" sz="2000" b="1" dirty="0"/>
            </a:br>
            <a:br>
              <a:rPr lang="tr-TR" sz="2000" b="1" dirty="0"/>
            </a:br>
            <a:r>
              <a:rPr lang="tr-TR" sz="2000" b="1" dirty="0"/>
              <a:t>e) Teçhizat ve Tayın Bedelleri </a:t>
            </a:r>
            <a:r>
              <a:rPr lang="tr-TR" sz="2000" i="1" dirty="0"/>
              <a:t>(Mad.27)</a:t>
            </a:r>
            <a:br>
              <a:rPr lang="tr-TR" sz="2000" i="1" dirty="0"/>
            </a:br>
            <a:br>
              <a:rPr lang="tr-TR" sz="2000" i="1" dirty="0"/>
            </a:br>
            <a:r>
              <a:rPr lang="tr-TR" sz="2000" b="1" dirty="0"/>
              <a:t>f) Tahsil ve Tatbikat Ödemeleri </a:t>
            </a:r>
            <a:r>
              <a:rPr lang="tr-TR" sz="2000" i="1" dirty="0"/>
              <a:t>(Mad.28)</a:t>
            </a:r>
            <a:br>
              <a:rPr lang="tr-TR" sz="2000" i="1" dirty="0"/>
            </a:br>
            <a:br>
              <a:rPr lang="tr-TR" sz="2000" i="1" dirty="0"/>
            </a:br>
            <a:r>
              <a:rPr lang="tr-TR" sz="2000" b="1" dirty="0"/>
              <a:t>g) Teşvik İkramiye ve Mükafatları </a:t>
            </a:r>
            <a:r>
              <a:rPr lang="tr-TR" sz="2000" i="1" dirty="0"/>
              <a:t>(Mad.29)</a:t>
            </a:r>
            <a:br>
              <a:rPr lang="tr-TR" sz="2000" i="1" dirty="0"/>
            </a:br>
            <a:br>
              <a:rPr lang="tr-TR" sz="2000" i="1" dirty="0"/>
            </a:br>
            <a:r>
              <a:rPr lang="tr-TR" sz="2000" b="1" dirty="0"/>
              <a:t>h) Sergi ve Panayır İstisnası</a:t>
            </a:r>
            <a:r>
              <a:rPr lang="tr-TR" sz="2000" i="1" dirty="0"/>
              <a:t> (Mad.30)</a:t>
            </a:r>
            <a:endParaRPr lang="en-GB" sz="2000" i="1" noProof="0" dirty="0"/>
          </a:p>
        </p:txBody>
      </p:sp>
      <p:sp>
        <p:nvSpPr>
          <p:cNvPr id="3" name="Slide Number Placeholder 2">
            <a:extLst>
              <a:ext uri="{FF2B5EF4-FFF2-40B4-BE49-F238E27FC236}">
                <a16:creationId xmlns:a16="http://schemas.microsoft.com/office/drawing/2014/main" id="{EE55BE19-A456-8B33-7A66-4A7D8F737525}"/>
              </a:ext>
            </a:extLst>
          </p:cNvPr>
          <p:cNvSpPr>
            <a:spLocks noGrp="1"/>
          </p:cNvSpPr>
          <p:nvPr>
            <p:ph type="sldNum" sz="quarter" idx="4"/>
          </p:nvPr>
        </p:nvSpPr>
        <p:spPr>
          <a:xfrm>
            <a:off x="11503818" y="6501384"/>
            <a:ext cx="298209" cy="161583"/>
          </a:xfrm>
        </p:spPr>
        <p:txBody>
          <a:bodyPr/>
          <a:lstStyle/>
          <a:p>
            <a:fld id="{3E6AC032-1535-134B-A583-D5E1DDD0D167}" type="slidenum">
              <a:rPr lang="en-US" smtClean="0"/>
              <a:pPr/>
              <a:t>20</a:t>
            </a:fld>
            <a:endParaRPr lang="en-US" dirty="0"/>
          </a:p>
        </p:txBody>
      </p:sp>
    </p:spTree>
    <p:extLst>
      <p:ext uri="{BB962C8B-B14F-4D97-AF65-F5344CB8AC3E}">
        <p14:creationId xmlns:p14="http://schemas.microsoft.com/office/powerpoint/2010/main" val="21591762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4F6D5D-EF2F-CC68-64EE-BF69DFE2B043}"/>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6B16B422-14D7-1625-060C-1AC13CE89538}"/>
              </a:ext>
            </a:extLst>
          </p:cNvPr>
          <p:cNvSpPr>
            <a:spLocks noGrp="1"/>
          </p:cNvSpPr>
          <p:nvPr>
            <p:ph type="title"/>
          </p:nvPr>
        </p:nvSpPr>
        <p:spPr>
          <a:xfrm>
            <a:off x="402672" y="195033"/>
            <a:ext cx="11403473" cy="6467933"/>
          </a:xfrm>
        </p:spPr>
        <p:txBody>
          <a:bodyPr/>
          <a:lstStyle/>
          <a:p>
            <a:r>
              <a:rPr lang="tr-TR" sz="1800" b="1" dirty="0">
                <a:latin typeface="Times New Roman" panose="02020603050405020304" pitchFamily="18" charset="0"/>
                <a:cs typeface="Times New Roman" panose="02020603050405020304" pitchFamily="18" charset="0"/>
              </a:rPr>
              <a:t>9. Engellilik indirimi </a:t>
            </a:r>
            <a:r>
              <a:rPr lang="tr-TR" sz="1800" i="1" dirty="0">
                <a:latin typeface="Times New Roman" panose="02020603050405020304" pitchFamily="18" charset="0"/>
                <a:cs typeface="Times New Roman" panose="02020603050405020304" pitchFamily="18" charset="0"/>
              </a:rPr>
              <a:t>(Mad. 31):</a:t>
            </a:r>
            <a:br>
              <a:rPr lang="en-US" sz="1600" dirty="0">
                <a:latin typeface="Times New Roman" panose="02020603050405020304" pitchFamily="18" charset="0"/>
                <a:cs typeface="Times New Roman" panose="02020603050405020304" pitchFamily="18" charset="0"/>
              </a:rPr>
            </a:br>
            <a:r>
              <a:rPr lang="tr-TR" sz="1600" dirty="0">
                <a:latin typeface="Times New Roman" panose="02020603050405020304" pitchFamily="18" charset="0"/>
                <a:cs typeface="Times New Roman" panose="02020603050405020304" pitchFamily="18" charset="0"/>
              </a:rPr>
              <a:t>     </a:t>
            </a:r>
            <a:br>
              <a:rPr lang="en-US" sz="1600" dirty="0">
                <a:latin typeface="Times New Roman" panose="02020603050405020304" pitchFamily="18" charset="0"/>
                <a:cs typeface="Times New Roman" panose="02020603050405020304" pitchFamily="18" charset="0"/>
              </a:rPr>
            </a:br>
            <a:r>
              <a:rPr lang="tr-TR" sz="1500" dirty="0">
                <a:latin typeface="Times New Roman" panose="02020603050405020304" pitchFamily="18" charset="0"/>
                <a:cs typeface="Times New Roman" panose="02020603050405020304" pitchFamily="18" charset="0"/>
              </a:rPr>
              <a:t>Engelli hizmet erbabı ile bunlar tarafından bakılan engelli kişiler nedeniyle 2025 yılı için 1.Derecede 9.900.- TL, 2.Derecede 5.700.- TL ve 3.Derecede 2.400.- TL. engellilik indirim tutarı vergilendirilmez. Ayrıca bu indirim;</a:t>
            </a:r>
            <a:br>
              <a:rPr lang="en-US" sz="1500" dirty="0">
                <a:latin typeface="Times New Roman" panose="02020603050405020304" pitchFamily="18" charset="0"/>
                <a:cs typeface="Times New Roman" panose="02020603050405020304" pitchFamily="18" charset="0"/>
              </a:rPr>
            </a:br>
            <a:r>
              <a:rPr lang="tr-TR" sz="1500" dirty="0">
                <a:latin typeface="Times New Roman" panose="02020603050405020304" pitchFamily="18" charset="0"/>
                <a:cs typeface="Times New Roman" panose="02020603050405020304" pitchFamily="18" charset="0"/>
              </a:rPr>
              <a:t>      </a:t>
            </a:r>
            <a:br>
              <a:rPr lang="en-US" sz="1500" dirty="0">
                <a:latin typeface="Times New Roman" panose="02020603050405020304" pitchFamily="18" charset="0"/>
                <a:cs typeface="Times New Roman" panose="02020603050405020304" pitchFamily="18" charset="0"/>
              </a:rPr>
            </a:br>
            <a:r>
              <a:rPr lang="tr-TR" sz="1500" b="1" dirty="0">
                <a:latin typeface="Times New Roman" panose="02020603050405020304" pitchFamily="18" charset="0"/>
                <a:cs typeface="Times New Roman" panose="02020603050405020304" pitchFamily="18" charset="0"/>
              </a:rPr>
              <a:t>a. </a:t>
            </a:r>
            <a:r>
              <a:rPr lang="tr-TR" sz="1500" dirty="0">
                <a:latin typeface="Times New Roman" panose="02020603050405020304" pitchFamily="18" charset="0"/>
                <a:cs typeface="Times New Roman" panose="02020603050405020304" pitchFamily="18" charset="0"/>
              </a:rPr>
              <a:t>Engelli serbest meslek erbabının,</a:t>
            </a:r>
            <a:br>
              <a:rPr lang="en-US" sz="1500" dirty="0">
                <a:latin typeface="Times New Roman" panose="02020603050405020304" pitchFamily="18" charset="0"/>
                <a:cs typeface="Times New Roman" panose="02020603050405020304" pitchFamily="18" charset="0"/>
              </a:rPr>
            </a:br>
            <a:r>
              <a:rPr lang="tr-TR" sz="1500" dirty="0">
                <a:latin typeface="Times New Roman" panose="02020603050405020304" pitchFamily="18" charset="0"/>
                <a:cs typeface="Times New Roman" panose="02020603050405020304" pitchFamily="18" charset="0"/>
              </a:rPr>
              <a:t>   </a:t>
            </a:r>
            <a:br>
              <a:rPr lang="en-US" sz="1500" dirty="0">
                <a:latin typeface="Times New Roman" panose="02020603050405020304" pitchFamily="18" charset="0"/>
                <a:cs typeface="Times New Roman" panose="02020603050405020304" pitchFamily="18" charset="0"/>
              </a:rPr>
            </a:br>
            <a:r>
              <a:rPr lang="tr-TR" sz="1500" b="1" dirty="0">
                <a:latin typeface="Times New Roman" panose="02020603050405020304" pitchFamily="18" charset="0"/>
                <a:cs typeface="Times New Roman" panose="02020603050405020304" pitchFamily="18" charset="0"/>
              </a:rPr>
              <a:t>b. </a:t>
            </a:r>
            <a:r>
              <a:rPr lang="tr-TR" sz="1500" dirty="0">
                <a:latin typeface="Times New Roman" panose="02020603050405020304" pitchFamily="18" charset="0"/>
                <a:cs typeface="Times New Roman" panose="02020603050405020304" pitchFamily="18" charset="0"/>
              </a:rPr>
              <a:t>Serbest meslek erbabının bakmakla yükümlü olduğu engelliler nedeniyle de bu kişilerin gelirlerinden beyanname üzerinde düşülerek bu istisna uygulanır. </a:t>
            </a:r>
            <a:br>
              <a:rPr lang="en-US" sz="1500" dirty="0">
                <a:latin typeface="Times New Roman" panose="02020603050405020304" pitchFamily="18" charset="0"/>
                <a:cs typeface="Times New Roman" panose="02020603050405020304" pitchFamily="18" charset="0"/>
              </a:rPr>
            </a:br>
            <a:r>
              <a:rPr lang="tr-TR" sz="1500" dirty="0">
                <a:latin typeface="Times New Roman" panose="02020603050405020304" pitchFamily="18" charset="0"/>
                <a:cs typeface="Times New Roman" panose="02020603050405020304" pitchFamily="18" charset="0"/>
              </a:rPr>
              <a:t> </a:t>
            </a:r>
            <a:br>
              <a:rPr lang="en-US" sz="1500" dirty="0">
                <a:latin typeface="Times New Roman" panose="02020603050405020304" pitchFamily="18" charset="0"/>
                <a:cs typeface="Times New Roman" panose="02020603050405020304" pitchFamily="18" charset="0"/>
              </a:rPr>
            </a:br>
            <a:r>
              <a:rPr lang="tr-TR" sz="1500" dirty="0">
                <a:latin typeface="Times New Roman" panose="02020603050405020304" pitchFamily="18" charset="0"/>
                <a:cs typeface="Times New Roman" panose="02020603050405020304" pitchFamily="18" charset="0"/>
              </a:rPr>
              <a:t>Tevsik edilmek koşulu ile yukarıda yazılı tutarlar yıllık beyanname üzerinden faaliyet süreleri dikkate alınarak hesaplanan yıllık indirim tutarları beyan edilen gelirden indirilerek vergi dışı bırakılacaktır.</a:t>
            </a:r>
            <a:br>
              <a:rPr lang="en-US" sz="1500" dirty="0">
                <a:latin typeface="Times New Roman" panose="02020603050405020304" pitchFamily="18" charset="0"/>
                <a:cs typeface="Times New Roman" panose="02020603050405020304" pitchFamily="18" charset="0"/>
              </a:rPr>
            </a:br>
            <a:r>
              <a:rPr lang="tr-TR" sz="1500" b="1" dirty="0">
                <a:latin typeface="Times New Roman" panose="02020603050405020304" pitchFamily="18" charset="0"/>
                <a:cs typeface="Times New Roman" panose="02020603050405020304" pitchFamily="18" charset="0"/>
              </a:rPr>
              <a:t> </a:t>
            </a:r>
            <a:br>
              <a:rPr lang="en-US" sz="1500" dirty="0">
                <a:latin typeface="Times New Roman" panose="02020603050405020304" pitchFamily="18" charset="0"/>
                <a:cs typeface="Times New Roman" panose="02020603050405020304" pitchFamily="18" charset="0"/>
              </a:rPr>
            </a:br>
            <a:r>
              <a:rPr lang="tr-TR" sz="1500" b="1" dirty="0">
                <a:latin typeface="Times New Roman" panose="02020603050405020304" pitchFamily="18" charset="0"/>
                <a:cs typeface="Times New Roman" panose="02020603050405020304" pitchFamily="18" charset="0"/>
              </a:rPr>
              <a:t>ÖRNEK 1:</a:t>
            </a:r>
            <a:r>
              <a:rPr lang="tr-TR" sz="1500" dirty="0">
                <a:latin typeface="Times New Roman" panose="02020603050405020304" pitchFamily="18" charset="0"/>
                <a:cs typeface="Times New Roman" panose="02020603050405020304" pitchFamily="18" charset="0"/>
              </a:rPr>
              <a:t> Öteden beri serbest meslek erbabı olarak gelir vergisi beyannamesi veren serbest meslek erbabı 2025 yılında elde ettiği mesleki kazancı 245.000 TL olup, bakmakla yükümlü olduğu 2. Derecede engelli çocuğu vardır. </a:t>
            </a:r>
            <a:br>
              <a:rPr lang="en-US" sz="1500" dirty="0">
                <a:latin typeface="Times New Roman" panose="02020603050405020304" pitchFamily="18" charset="0"/>
                <a:cs typeface="Times New Roman" panose="02020603050405020304" pitchFamily="18" charset="0"/>
              </a:rPr>
            </a:br>
            <a:r>
              <a:rPr lang="tr-TR" sz="1500" dirty="0">
                <a:latin typeface="Times New Roman" panose="02020603050405020304" pitchFamily="18" charset="0"/>
                <a:cs typeface="Times New Roman" panose="02020603050405020304" pitchFamily="18" charset="0"/>
              </a:rPr>
              <a:t> </a:t>
            </a:r>
            <a:br>
              <a:rPr lang="en-US" sz="1500" dirty="0">
                <a:latin typeface="Times New Roman" panose="02020603050405020304" pitchFamily="18" charset="0"/>
                <a:cs typeface="Times New Roman" panose="02020603050405020304" pitchFamily="18" charset="0"/>
              </a:rPr>
            </a:br>
            <a:r>
              <a:rPr lang="tr-TR" sz="1500" dirty="0">
                <a:latin typeface="Times New Roman" panose="02020603050405020304" pitchFamily="18" charset="0"/>
                <a:cs typeface="Times New Roman" panose="02020603050405020304" pitchFamily="18" charset="0"/>
              </a:rPr>
              <a:t>Serbest meslek kazancının bayanında elde ettiği kazançtan 2.derecede engelli olan çocuk için hesaplanan (5.700 x 12) = 68.400 TL engellilik indirimin düşerek kalan (245.000 - 68.400) =176.600 TL matrah beyan edecektir.</a:t>
            </a:r>
            <a:br>
              <a:rPr lang="en-US" sz="1500" dirty="0">
                <a:latin typeface="Times New Roman" panose="02020603050405020304" pitchFamily="18" charset="0"/>
                <a:cs typeface="Times New Roman" panose="02020603050405020304" pitchFamily="18" charset="0"/>
              </a:rPr>
            </a:br>
            <a:r>
              <a:rPr lang="tr-TR" sz="1500" b="1" dirty="0">
                <a:latin typeface="Times New Roman" panose="02020603050405020304" pitchFamily="18" charset="0"/>
                <a:cs typeface="Times New Roman" panose="02020603050405020304" pitchFamily="18" charset="0"/>
              </a:rPr>
              <a:t> </a:t>
            </a:r>
            <a:br>
              <a:rPr lang="en-US" sz="1500" dirty="0">
                <a:latin typeface="Times New Roman" panose="02020603050405020304" pitchFamily="18" charset="0"/>
                <a:cs typeface="Times New Roman" panose="02020603050405020304" pitchFamily="18" charset="0"/>
              </a:rPr>
            </a:br>
            <a:r>
              <a:rPr lang="tr-TR" sz="1500" b="1" dirty="0">
                <a:latin typeface="Times New Roman" panose="02020603050405020304" pitchFamily="18" charset="0"/>
                <a:cs typeface="Times New Roman" panose="02020603050405020304" pitchFamily="18" charset="0"/>
              </a:rPr>
              <a:t>ÖRNEK 2:</a:t>
            </a:r>
            <a:r>
              <a:rPr lang="tr-TR" sz="1500" dirty="0">
                <a:latin typeface="Times New Roman" panose="02020603050405020304" pitchFamily="18" charset="0"/>
                <a:cs typeface="Times New Roman" panose="02020603050405020304" pitchFamily="18" charset="0"/>
              </a:rPr>
              <a:t> 18.07.2025 tarihinde işe başlayan ve birinci dereceden engelli olan serbest meslek erbabı 2025 yılında 86.370 TL mesleki kazanç elde etmiştir.</a:t>
            </a:r>
            <a:br>
              <a:rPr lang="en-US" sz="1500" dirty="0">
                <a:latin typeface="Times New Roman" panose="02020603050405020304" pitchFamily="18" charset="0"/>
                <a:cs typeface="Times New Roman" panose="02020603050405020304" pitchFamily="18" charset="0"/>
              </a:rPr>
            </a:br>
            <a:r>
              <a:rPr lang="tr-TR" sz="1500" dirty="0">
                <a:latin typeface="Times New Roman" panose="02020603050405020304" pitchFamily="18" charset="0"/>
                <a:cs typeface="Times New Roman" panose="02020603050405020304" pitchFamily="18" charset="0"/>
              </a:rPr>
              <a:t> </a:t>
            </a:r>
            <a:br>
              <a:rPr lang="en-US" sz="1500" dirty="0">
                <a:latin typeface="Times New Roman" panose="02020603050405020304" pitchFamily="18" charset="0"/>
                <a:cs typeface="Times New Roman" panose="02020603050405020304" pitchFamily="18" charset="0"/>
              </a:rPr>
            </a:br>
            <a:r>
              <a:rPr lang="tr-TR" sz="1500" dirty="0">
                <a:latin typeface="Times New Roman" panose="02020603050405020304" pitchFamily="18" charset="0"/>
                <a:cs typeface="Times New Roman" panose="02020603050405020304" pitchFamily="18" charset="0"/>
              </a:rPr>
              <a:t>Bu meslek erbabının mesleki kazancının beyanı sırasında, kazancından yıllık beyanname üzerinde hesapladığı 6 aylık engellik indirimi tutarı olan (9.900 x 6) = 59.400 TL indirecek ve (86.370 - 59.400) = 26.970 TL matrah beyan edecektir.</a:t>
            </a:r>
            <a:br>
              <a:rPr lang="en-US" sz="1500" dirty="0">
                <a:latin typeface="Times New Roman" panose="02020603050405020304" pitchFamily="18" charset="0"/>
                <a:cs typeface="Times New Roman" panose="02020603050405020304" pitchFamily="18" charset="0"/>
              </a:rPr>
            </a:br>
            <a:r>
              <a:rPr lang="tr-TR" sz="1500" dirty="0">
                <a:latin typeface="Times New Roman" panose="02020603050405020304" pitchFamily="18" charset="0"/>
                <a:cs typeface="Times New Roman" panose="02020603050405020304" pitchFamily="18" charset="0"/>
              </a:rPr>
              <a:t> </a:t>
            </a:r>
            <a:br>
              <a:rPr lang="en-US" sz="1500" dirty="0">
                <a:latin typeface="Times New Roman" panose="02020603050405020304" pitchFamily="18" charset="0"/>
                <a:cs typeface="Times New Roman" panose="02020603050405020304" pitchFamily="18" charset="0"/>
              </a:rPr>
            </a:br>
            <a:r>
              <a:rPr lang="tr-TR" sz="1500" b="1" dirty="0">
                <a:latin typeface="Times New Roman" panose="02020603050405020304" pitchFamily="18" charset="0"/>
                <a:cs typeface="Times New Roman" panose="02020603050405020304" pitchFamily="18" charset="0"/>
              </a:rPr>
              <a:t>ÖRNEK 3:</a:t>
            </a:r>
            <a:r>
              <a:rPr lang="tr-TR" sz="1500" dirty="0">
                <a:latin typeface="Times New Roman" panose="02020603050405020304" pitchFamily="18" charset="0"/>
                <a:cs typeface="Times New Roman" panose="02020603050405020304" pitchFamily="18" charset="0"/>
              </a:rPr>
              <a:t> Öteden beri serbest meslek erbabı olarak gelir vergisi beyannamesi veren ve birinci dereceden engelli olan serbest meslek erbabı 2025 yılında elde ettiği mesleki kazancı 195.850 TL olup, bakmakla yükümlü olduğu 2. Derecede engelli çocuğu da vardır. </a:t>
            </a:r>
            <a:br>
              <a:rPr lang="en-US" sz="1500" dirty="0">
                <a:latin typeface="Times New Roman" panose="02020603050405020304" pitchFamily="18" charset="0"/>
                <a:cs typeface="Times New Roman" panose="02020603050405020304" pitchFamily="18" charset="0"/>
              </a:rPr>
            </a:br>
            <a:r>
              <a:rPr lang="tr-TR" sz="1500" dirty="0">
                <a:latin typeface="Times New Roman" panose="02020603050405020304" pitchFamily="18" charset="0"/>
                <a:cs typeface="Times New Roman" panose="02020603050405020304" pitchFamily="18" charset="0"/>
              </a:rPr>
              <a:t> </a:t>
            </a:r>
            <a:br>
              <a:rPr lang="en-US" sz="1500" dirty="0">
                <a:latin typeface="Times New Roman" panose="02020603050405020304" pitchFamily="18" charset="0"/>
                <a:cs typeface="Times New Roman" panose="02020603050405020304" pitchFamily="18" charset="0"/>
              </a:rPr>
            </a:br>
            <a:r>
              <a:rPr lang="tr-TR" sz="1500" dirty="0">
                <a:latin typeface="Times New Roman" panose="02020603050405020304" pitchFamily="18" charset="0"/>
                <a:cs typeface="Times New Roman" panose="02020603050405020304" pitchFamily="18" charset="0"/>
              </a:rPr>
              <a:t>Serbest meslek erbabı beyan ettiği kazançtan kendisi için 1. dereceden ve çocuk için de 2. dereceden olmak üzere hesaplanan (9.900 x 12) + (5.700 x 12) = 187.200 TL engellilik  indirimini düşerek kalan (195.850 -  187.200) = 8.650 TL matrah beyan edecektir.</a:t>
            </a:r>
            <a:br>
              <a:rPr lang="en-US" dirty="0"/>
            </a:br>
            <a:r>
              <a:rPr lang="tr-TR" dirty="0"/>
              <a:t>  </a:t>
            </a:r>
            <a:br>
              <a:rPr lang="en-US" dirty="0"/>
            </a:br>
            <a:r>
              <a:rPr lang="tr-TR" dirty="0"/>
              <a:t> </a:t>
            </a:r>
            <a:br>
              <a:rPr lang="en-US" dirty="0"/>
            </a:br>
            <a:br>
              <a:rPr lang="en-US" sz="2000" kern="100" dirty="0">
                <a:latin typeface="Calibri" panose="020F0502020204030204" pitchFamily="34" charset="0"/>
                <a:ea typeface="Calibri" panose="020F0502020204030204" pitchFamily="34" charset="0"/>
                <a:cs typeface="Times New Roman" panose="02020603050405020304" pitchFamily="18" charset="0"/>
              </a:rPr>
            </a:br>
            <a:endParaRPr lang="en-GB" sz="2000" b="1" noProof="0" dirty="0"/>
          </a:p>
        </p:txBody>
      </p:sp>
      <p:sp>
        <p:nvSpPr>
          <p:cNvPr id="3" name="Slide Number Placeholder 2">
            <a:extLst>
              <a:ext uri="{FF2B5EF4-FFF2-40B4-BE49-F238E27FC236}">
                <a16:creationId xmlns:a16="http://schemas.microsoft.com/office/drawing/2014/main" id="{93B36937-4FE5-417D-E40C-439C4A4821AF}"/>
              </a:ext>
            </a:extLst>
          </p:cNvPr>
          <p:cNvSpPr>
            <a:spLocks noGrp="1"/>
          </p:cNvSpPr>
          <p:nvPr>
            <p:ph type="sldNum" sz="quarter" idx="4"/>
          </p:nvPr>
        </p:nvSpPr>
        <p:spPr>
          <a:xfrm>
            <a:off x="11503818" y="6501384"/>
            <a:ext cx="298209" cy="161583"/>
          </a:xfrm>
        </p:spPr>
        <p:txBody>
          <a:bodyPr/>
          <a:lstStyle/>
          <a:p>
            <a:fld id="{3E6AC032-1535-134B-A583-D5E1DDD0D167}" type="slidenum">
              <a:rPr lang="en-US" smtClean="0"/>
              <a:pPr/>
              <a:t>21</a:t>
            </a:fld>
            <a:endParaRPr lang="en-US" dirty="0"/>
          </a:p>
        </p:txBody>
      </p:sp>
    </p:spTree>
    <p:extLst>
      <p:ext uri="{BB962C8B-B14F-4D97-AF65-F5344CB8AC3E}">
        <p14:creationId xmlns:p14="http://schemas.microsoft.com/office/powerpoint/2010/main" val="16489245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68A7E4-9D1F-9DAA-AFE7-E9B2A2E5CBC5}"/>
              </a:ext>
            </a:extLst>
          </p:cNvPr>
          <p:cNvSpPr>
            <a:spLocks noGrp="1"/>
          </p:cNvSpPr>
          <p:nvPr>
            <p:ph type="title"/>
          </p:nvPr>
        </p:nvSpPr>
        <p:spPr>
          <a:xfrm rot="10800000">
            <a:off x="402335" y="-545284"/>
            <a:ext cx="11403809" cy="293614"/>
          </a:xfrm>
        </p:spPr>
        <p:txBody>
          <a:bodyPr/>
          <a:lstStyle/>
          <a:p>
            <a:endParaRPr lang="en-US"/>
          </a:p>
        </p:txBody>
      </p:sp>
      <p:sp>
        <p:nvSpPr>
          <p:cNvPr id="3" name="İçerik Yer Tutucusu 2">
            <a:extLst>
              <a:ext uri="{FF2B5EF4-FFF2-40B4-BE49-F238E27FC236}">
                <a16:creationId xmlns:a16="http://schemas.microsoft.com/office/drawing/2014/main" id="{C5AD14E4-07A9-FB08-77D8-729B3F91846D}"/>
              </a:ext>
            </a:extLst>
          </p:cNvPr>
          <p:cNvSpPr>
            <a:spLocks noGrp="1"/>
          </p:cNvSpPr>
          <p:nvPr>
            <p:ph idx="1"/>
          </p:nvPr>
        </p:nvSpPr>
        <p:spPr>
          <a:xfrm>
            <a:off x="402335" y="461142"/>
            <a:ext cx="11101483" cy="6036299"/>
          </a:xfrm>
        </p:spPr>
        <p:txBody>
          <a:bodyPr/>
          <a:lstStyle/>
          <a:p>
            <a:r>
              <a:rPr lang="tr-TR" sz="2000" dirty="0">
                <a:latin typeface="Times New Roman" panose="02020603050405020304" pitchFamily="18" charset="0"/>
                <a:cs typeface="Times New Roman" panose="02020603050405020304" pitchFamily="18" charset="0"/>
              </a:rPr>
              <a:t>10. Yurt Dışına Hizmet Veren İşletmelerde İndirim: </a:t>
            </a:r>
            <a:r>
              <a:rPr lang="tr-TR" sz="2000" b="0" i="1" dirty="0">
                <a:latin typeface="Times New Roman" panose="02020603050405020304" pitchFamily="18" charset="0"/>
                <a:cs typeface="Times New Roman" panose="02020603050405020304" pitchFamily="18" charset="0"/>
              </a:rPr>
              <a:t>(Mad.33)</a:t>
            </a:r>
            <a:endParaRPr lang="en-US" sz="1400" b="0" i="1" dirty="0">
              <a:latin typeface="Times New Roman" panose="02020603050405020304" pitchFamily="18" charset="0"/>
              <a:cs typeface="Times New Roman" panose="02020603050405020304" pitchFamily="18" charset="0"/>
            </a:endParaRPr>
          </a:p>
          <a:p>
            <a:r>
              <a:rPr lang="tr-TR" b="0" dirty="0"/>
              <a:t>Gelir Vergisi Kanununun 89 uncu maddesinin birinci fıkrasının (13) numaralı bendi ile 13/6/2006 tarihli ve 5520 sayılı Kurumlar Vergisi Kanununun 10 uncu maddesinin birinci fıkrasının (ğ) bendinde yer alan indirim kapsamındaki faaliyet alanlarında hizmet veren işverenlerin, destek personeli hariç olmak üzere, münhasıran bu faaliyetler için istihdam ettikleri ve fiilen bu işleri ifa eden hizmet erbabına ödedikleri ücretler üzerinden </a:t>
            </a:r>
            <a:r>
              <a:rPr lang="tr-TR" b="0" u="sng" dirty="0">
                <a:solidFill>
                  <a:srgbClr val="FF0000"/>
                </a:solidFill>
              </a:rPr>
              <a:t>asgari geçim indirimi uygulandıktan </a:t>
            </a:r>
            <a:r>
              <a:rPr lang="tr-TR" b="0" dirty="0"/>
              <a:t>sonra hesaplanan vergiden, işverenin bu faaliyetlerinden sağladığı hasılatın %85’inin yurt dışından elde edilmiş olması ve fatura veya benzeri belgenin yurt dışındaki müşteri adına düzenlenmesi şartıyla, her bir çalışan için faaliyetin yapıldığı yılın ocak ayına ait asgari ücretin safi tutarının bu Kanunun 103 üncü maddesindeki gelir vergisi tarifesinin birinci gelir diliminde yer alan oranla çarpılmasıyla bulunan indirim tutarı mahsup edilir.</a:t>
            </a:r>
          </a:p>
          <a:p>
            <a:r>
              <a:rPr lang="tr-TR" sz="1700" b="0" dirty="0">
                <a:solidFill>
                  <a:srgbClr val="FF0000"/>
                </a:solidFill>
                <a:latin typeface="Times New Roman" panose="02020603050405020304" pitchFamily="18" charset="0"/>
                <a:cs typeface="Times New Roman" panose="02020603050405020304" pitchFamily="18" charset="0"/>
              </a:rPr>
              <a:t>Asgari geçim indirimi uygulaması kaldırıldığı tarih itibarıyla söz konusu GVK’ </a:t>
            </a:r>
            <a:r>
              <a:rPr lang="tr-TR" sz="1700" b="0" dirty="0" err="1">
                <a:solidFill>
                  <a:srgbClr val="FF0000"/>
                </a:solidFill>
                <a:latin typeface="Times New Roman" panose="02020603050405020304" pitchFamily="18" charset="0"/>
                <a:cs typeface="Times New Roman" panose="02020603050405020304" pitchFamily="18" charset="0"/>
              </a:rPr>
              <a:t>nun</a:t>
            </a:r>
            <a:r>
              <a:rPr lang="tr-TR" sz="1700" b="0" dirty="0">
                <a:solidFill>
                  <a:srgbClr val="FF0000"/>
                </a:solidFill>
                <a:latin typeface="Times New Roman" panose="02020603050405020304" pitchFamily="18" charset="0"/>
                <a:cs typeface="Times New Roman" panose="02020603050405020304" pitchFamily="18" charset="0"/>
              </a:rPr>
              <a:t> 33 üncü maddesinde gerekli düzeltme yapılmamış olduğundan dolayı bu maddenin uygulanması mümkün olmadığı gibi  </a:t>
            </a:r>
            <a:r>
              <a:rPr lang="tr-TR" sz="1700" dirty="0">
                <a:latin typeface="Times New Roman" panose="02020603050405020304" pitchFamily="18" charset="0"/>
                <a:cs typeface="Times New Roman" panose="02020603050405020304" pitchFamily="18" charset="0"/>
              </a:rPr>
              <a:t>Asgari ücret = Asgari geçim indirimi </a:t>
            </a:r>
            <a:r>
              <a:rPr lang="tr-TR" sz="1700" b="0" dirty="0">
                <a:solidFill>
                  <a:srgbClr val="FF0000"/>
                </a:solidFill>
                <a:latin typeface="Times New Roman" panose="02020603050405020304" pitchFamily="18" charset="0"/>
                <a:cs typeface="Times New Roman" panose="02020603050405020304" pitchFamily="18" charset="0"/>
              </a:rPr>
              <a:t>olmadığından, bu konuda verilen özelgede yasal dayanağının bulunmadığı görüşündeyim. </a:t>
            </a:r>
          </a:p>
          <a:p>
            <a:endParaRPr lang="tr-TR" sz="1700" b="0" dirty="0">
              <a:solidFill>
                <a:srgbClr val="FF0000"/>
              </a:solidFill>
              <a:latin typeface="Times New Roman" panose="02020603050405020304" pitchFamily="18" charset="0"/>
              <a:cs typeface="Times New Roman" panose="02020603050405020304" pitchFamily="18" charset="0"/>
            </a:endParaRPr>
          </a:p>
          <a:p>
            <a:endParaRPr lang="en-US" dirty="0"/>
          </a:p>
        </p:txBody>
      </p:sp>
      <p:sp>
        <p:nvSpPr>
          <p:cNvPr id="4" name="İçerik Yer Tutucusu 3">
            <a:extLst>
              <a:ext uri="{FF2B5EF4-FFF2-40B4-BE49-F238E27FC236}">
                <a16:creationId xmlns:a16="http://schemas.microsoft.com/office/drawing/2014/main" id="{97A12B96-13AF-3956-B7DA-06D58281B7E2}"/>
              </a:ext>
            </a:extLst>
          </p:cNvPr>
          <p:cNvSpPr>
            <a:spLocks noGrp="1"/>
          </p:cNvSpPr>
          <p:nvPr>
            <p:ph idx="10"/>
          </p:nvPr>
        </p:nvSpPr>
        <p:spPr>
          <a:xfrm>
            <a:off x="6166005" y="7969539"/>
            <a:ext cx="4673445" cy="45719"/>
          </a:xfrm>
        </p:spPr>
        <p:txBody>
          <a:bodyPr/>
          <a:lstStyle/>
          <a:p>
            <a:endParaRPr lang="en-US"/>
          </a:p>
        </p:txBody>
      </p:sp>
      <p:sp>
        <p:nvSpPr>
          <p:cNvPr id="5" name="Alt Bilgi Yer Tutucusu 4">
            <a:extLst>
              <a:ext uri="{FF2B5EF4-FFF2-40B4-BE49-F238E27FC236}">
                <a16:creationId xmlns:a16="http://schemas.microsoft.com/office/drawing/2014/main" id="{73FCBF23-4AC9-A115-BE9B-9B2AB6B53097}"/>
              </a:ext>
            </a:extLst>
          </p:cNvPr>
          <p:cNvSpPr>
            <a:spLocks noGrp="1"/>
          </p:cNvSpPr>
          <p:nvPr>
            <p:ph type="ftr" sz="quarter" idx="3"/>
          </p:nvPr>
        </p:nvSpPr>
        <p:spPr/>
        <p:txBody>
          <a:bodyPr/>
          <a:lstStyle/>
          <a:p>
            <a:r>
              <a:rPr lang="en-US"/>
              <a:t>Presentation Title</a:t>
            </a:r>
            <a:endParaRPr lang="en-US" dirty="0"/>
          </a:p>
        </p:txBody>
      </p:sp>
      <p:sp>
        <p:nvSpPr>
          <p:cNvPr id="6" name="Slayt Numarası Yer Tutucusu 5">
            <a:extLst>
              <a:ext uri="{FF2B5EF4-FFF2-40B4-BE49-F238E27FC236}">
                <a16:creationId xmlns:a16="http://schemas.microsoft.com/office/drawing/2014/main" id="{47EDBF06-CA97-7C13-6CB0-D179035E527E}"/>
              </a:ext>
            </a:extLst>
          </p:cNvPr>
          <p:cNvSpPr>
            <a:spLocks noGrp="1"/>
          </p:cNvSpPr>
          <p:nvPr>
            <p:ph type="sldNum" sz="quarter" idx="4"/>
          </p:nvPr>
        </p:nvSpPr>
        <p:spPr/>
        <p:txBody>
          <a:bodyPr/>
          <a:lstStyle/>
          <a:p>
            <a:fld id="{3E6AC032-1535-134B-A583-D5E1DDD0D167}" type="slidenum">
              <a:rPr lang="en-US" smtClean="0"/>
              <a:pPr/>
              <a:t>22</a:t>
            </a:fld>
            <a:endParaRPr lang="en-US" dirty="0"/>
          </a:p>
        </p:txBody>
      </p:sp>
    </p:spTree>
    <p:extLst>
      <p:ext uri="{BB962C8B-B14F-4D97-AF65-F5344CB8AC3E}">
        <p14:creationId xmlns:p14="http://schemas.microsoft.com/office/powerpoint/2010/main" val="28622766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F92E64-3873-7CC6-C0E0-3DA2C0B0F439}"/>
              </a:ext>
            </a:extLst>
          </p:cNvPr>
          <p:cNvSpPr>
            <a:spLocks noGrp="1"/>
          </p:cNvSpPr>
          <p:nvPr>
            <p:ph type="title"/>
          </p:nvPr>
        </p:nvSpPr>
        <p:spPr>
          <a:xfrm rot="10800000">
            <a:off x="402335" y="-606198"/>
            <a:ext cx="11403809" cy="86082"/>
          </a:xfrm>
        </p:spPr>
        <p:txBody>
          <a:bodyPr/>
          <a:lstStyle/>
          <a:p>
            <a:endParaRPr lang="en-US"/>
          </a:p>
        </p:txBody>
      </p:sp>
      <p:sp>
        <p:nvSpPr>
          <p:cNvPr id="3" name="İçerik Yer Tutucusu 2">
            <a:extLst>
              <a:ext uri="{FF2B5EF4-FFF2-40B4-BE49-F238E27FC236}">
                <a16:creationId xmlns:a16="http://schemas.microsoft.com/office/drawing/2014/main" id="{C5366DD6-365C-431B-65FC-4EF249EB6896}"/>
              </a:ext>
            </a:extLst>
          </p:cNvPr>
          <p:cNvSpPr>
            <a:spLocks noGrp="1"/>
          </p:cNvSpPr>
          <p:nvPr>
            <p:ph idx="1"/>
          </p:nvPr>
        </p:nvSpPr>
        <p:spPr>
          <a:xfrm>
            <a:off x="402335" y="195033"/>
            <a:ext cx="11945223" cy="6373547"/>
          </a:xfrm>
        </p:spPr>
        <p:txBody>
          <a:bodyPr/>
          <a:lstStyle/>
          <a:p>
            <a:r>
              <a:rPr lang="tr-TR" sz="2000" dirty="0">
                <a:latin typeface="Times New Roman" panose="02020603050405020304" pitchFamily="18" charset="0"/>
                <a:cs typeface="Times New Roman" panose="02020603050405020304" pitchFamily="18" charset="0"/>
              </a:rPr>
              <a:t>11. Değer Artışı Kazançları İstisnası </a:t>
            </a:r>
            <a:r>
              <a:rPr lang="tr-TR" sz="2000" b="0" i="1" dirty="0">
                <a:latin typeface="Times New Roman" panose="02020603050405020304" pitchFamily="18" charset="0"/>
                <a:cs typeface="Times New Roman" panose="02020603050405020304" pitchFamily="18" charset="0"/>
              </a:rPr>
              <a:t>(</a:t>
            </a:r>
            <a:r>
              <a:rPr lang="tr-TR" sz="2000" b="0" i="1" dirty="0" err="1">
                <a:latin typeface="Times New Roman" panose="02020603050405020304" pitchFamily="18" charset="0"/>
                <a:cs typeface="Times New Roman" panose="02020603050405020304" pitchFamily="18" charset="0"/>
              </a:rPr>
              <a:t>Mük</a:t>
            </a:r>
            <a:r>
              <a:rPr lang="tr-TR" sz="2000" b="0" i="1" dirty="0">
                <a:latin typeface="Times New Roman" panose="02020603050405020304" pitchFamily="18" charset="0"/>
                <a:cs typeface="Times New Roman" panose="02020603050405020304" pitchFamily="18" charset="0"/>
              </a:rPr>
              <a:t>. Md. 80)</a:t>
            </a:r>
            <a:endParaRPr lang="en-US" b="0" i="1" dirty="0">
              <a:latin typeface="Times New Roman" panose="02020603050405020304" pitchFamily="18" charset="0"/>
              <a:cs typeface="Times New Roman" panose="02020603050405020304" pitchFamily="18" charset="0"/>
            </a:endParaRPr>
          </a:p>
          <a:p>
            <a:r>
              <a:rPr lang="tr-TR" b="0" dirty="0">
                <a:latin typeface="Times New Roman" panose="02020603050405020304" pitchFamily="18" charset="0"/>
                <a:cs typeface="Times New Roman" panose="02020603050405020304" pitchFamily="18" charset="0"/>
              </a:rPr>
              <a:t>Taksi, dolmuş, minibüs ve umum servis araçlarına ait ticari plakalarının elden çıkarılmasından doğan kazançların tamamı ile bir takvim yılında elde edilen değer artışı kazançlarının. menkul kıymetler ve diğer sermaye piyasası araçlarının elden çıkarılmasından sağlanan değer artışı kazançları hariç olmak üzere, 2025 takvim yılı içinde elde edilen değer artışı kazançlarının 120.000 TL’ si gelir vergisine tabi değildir.</a:t>
            </a:r>
            <a:endParaRPr lang="en-US"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12.  Arızi Kazançlarda İstisna </a:t>
            </a:r>
            <a:r>
              <a:rPr lang="tr-TR" sz="2000" b="0" i="1" dirty="0">
                <a:latin typeface="Times New Roman" panose="02020603050405020304" pitchFamily="18" charset="0"/>
                <a:cs typeface="Times New Roman" panose="02020603050405020304" pitchFamily="18" charset="0"/>
              </a:rPr>
              <a:t>(Mad.82)</a:t>
            </a:r>
            <a:r>
              <a:rPr lang="tr-TR" b="0" dirty="0">
                <a:latin typeface="Times New Roman" panose="02020603050405020304" pitchFamily="18" charset="0"/>
                <a:cs typeface="Times New Roman" panose="02020603050405020304" pitchFamily="18" charset="0"/>
              </a:rPr>
              <a:t>    </a:t>
            </a:r>
            <a:endParaRPr lang="en-US" b="0" dirty="0">
              <a:latin typeface="Times New Roman" panose="02020603050405020304" pitchFamily="18" charset="0"/>
              <a:cs typeface="Times New Roman" panose="02020603050405020304" pitchFamily="18" charset="0"/>
            </a:endParaRPr>
          </a:p>
          <a:p>
            <a:r>
              <a:rPr lang="tr-TR" b="0" dirty="0">
                <a:latin typeface="Times New Roman" panose="02020603050405020304" pitchFamily="18" charset="0"/>
                <a:cs typeface="Times New Roman" panose="02020603050405020304" pitchFamily="18" charset="0"/>
              </a:rPr>
              <a:t>Henüz başlanmamış ticari, zirai veya mesleki bir faaliyete hiç girişilmemesi ile ihale, artırma ve eksiltmelere iştirak edilmemesi karşılığında elde edilen kazançlar ve gerçek usulde vergiye tabi olanların terk ettikleri işleri nedeniyle sonradan elde ettikleri kazançlar (zarar yazılan değersiz alacaklarla, karşılık ayrılan şüpheli alacakların tahsil dahil) ile dar mükelleflerin arızi olarak yaptıkları ulaştırma işlerinden elde ettikleri kazançlar dışında kalan ve aşağıda yazılı arızi kazançların 2025 yılı için, 280.000 TL kısmı gelir vergisine tabi değildir.    </a:t>
            </a:r>
            <a:endParaRPr lang="en-US" b="0" dirty="0">
              <a:latin typeface="Times New Roman" panose="02020603050405020304" pitchFamily="18" charset="0"/>
              <a:cs typeface="Times New Roman" panose="02020603050405020304" pitchFamily="18" charset="0"/>
            </a:endParaRPr>
          </a:p>
          <a:p>
            <a:r>
              <a:rPr lang="tr-TR" b="0" dirty="0">
                <a:latin typeface="Times New Roman" panose="02020603050405020304" pitchFamily="18" charset="0"/>
                <a:cs typeface="Times New Roman" panose="02020603050405020304" pitchFamily="18" charset="0"/>
              </a:rPr>
              <a:t>Bu kazançlar;</a:t>
            </a:r>
            <a:endParaRPr lang="en-US" b="0" dirty="0">
              <a:latin typeface="Times New Roman" panose="02020603050405020304" pitchFamily="18" charset="0"/>
              <a:cs typeface="Times New Roman" panose="02020603050405020304" pitchFamily="18" charset="0"/>
            </a:endParaRPr>
          </a:p>
          <a:p>
            <a:r>
              <a:rPr lang="tr-TR" b="0" dirty="0">
                <a:latin typeface="Times New Roman" panose="02020603050405020304" pitchFamily="18" charset="0"/>
                <a:cs typeface="Times New Roman" panose="02020603050405020304" pitchFamily="18" charset="0"/>
              </a:rPr>
              <a:t>-Arızi olarak yapılan ticari faaliyetler ile bu mahiyette olan işlere tavassut edilmesinden elde edilen gelirler,</a:t>
            </a:r>
            <a:endParaRPr lang="en-US" b="0" dirty="0">
              <a:latin typeface="Times New Roman" panose="02020603050405020304" pitchFamily="18" charset="0"/>
              <a:cs typeface="Times New Roman" panose="02020603050405020304" pitchFamily="18" charset="0"/>
            </a:endParaRPr>
          </a:p>
          <a:p>
            <a:r>
              <a:rPr lang="tr-TR" b="0" dirty="0">
                <a:latin typeface="Times New Roman" panose="02020603050405020304" pitchFamily="18" charset="0"/>
                <a:cs typeface="Times New Roman" panose="02020603050405020304" pitchFamily="18" charset="0"/>
              </a:rPr>
              <a:t>-Arızi olarak yapılan serbest meslek faaliyetlerinden elde edilen hasılatlar,</a:t>
            </a:r>
            <a:endParaRPr lang="en-US" b="0" dirty="0">
              <a:latin typeface="Times New Roman" panose="02020603050405020304" pitchFamily="18" charset="0"/>
              <a:cs typeface="Times New Roman" panose="02020603050405020304" pitchFamily="18" charset="0"/>
            </a:endParaRPr>
          </a:p>
          <a:p>
            <a:r>
              <a:rPr lang="tr-TR" b="0" dirty="0">
                <a:latin typeface="Times New Roman" panose="02020603050405020304" pitchFamily="18" charset="0"/>
                <a:cs typeface="Times New Roman" panose="02020603050405020304" pitchFamily="18" charset="0"/>
              </a:rPr>
              <a:t>-Ticari veya mesleki faaliyetlerin durdurulması veya terk edilmesi karşılığında elde edilen hasılatlar,</a:t>
            </a:r>
            <a:endParaRPr lang="en-US" b="0" dirty="0">
              <a:latin typeface="Times New Roman" panose="02020603050405020304" pitchFamily="18" charset="0"/>
              <a:cs typeface="Times New Roman" panose="02020603050405020304" pitchFamily="18" charset="0"/>
            </a:endParaRPr>
          </a:p>
          <a:p>
            <a:r>
              <a:rPr lang="tr-TR" b="0" dirty="0">
                <a:latin typeface="Times New Roman" panose="02020603050405020304" pitchFamily="18" charset="0"/>
                <a:cs typeface="Times New Roman" panose="02020603050405020304" pitchFamily="18" charset="0"/>
              </a:rPr>
              <a:t>-Gayrimenkullerin tahliyesi veya kiracılık haklarının devri karşılığında alınan tazminat ve </a:t>
            </a:r>
            <a:r>
              <a:rPr lang="tr-TR" b="0" dirty="0" err="1">
                <a:latin typeface="Times New Roman" panose="02020603050405020304" pitchFamily="18" charset="0"/>
                <a:cs typeface="Times New Roman" panose="02020603050405020304" pitchFamily="18" charset="0"/>
              </a:rPr>
              <a:t>peştemallıklar</a:t>
            </a:r>
            <a:r>
              <a:rPr lang="tr-TR" b="0" dirty="0">
                <a:latin typeface="Times New Roman" panose="02020603050405020304" pitchFamily="18" charset="0"/>
                <a:cs typeface="Times New Roman" panose="02020603050405020304" pitchFamily="18" charset="0"/>
              </a:rPr>
              <a:t>,  </a:t>
            </a:r>
            <a:endParaRPr lang="en-US" b="0"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ÖRNEK 1: </a:t>
            </a:r>
            <a:r>
              <a:rPr lang="tr-TR" b="0" dirty="0">
                <a:latin typeface="Times New Roman" panose="02020603050405020304" pitchFamily="18" charset="0"/>
                <a:cs typeface="Times New Roman" panose="02020603050405020304" pitchFamily="18" charset="0"/>
              </a:rPr>
              <a:t>Bakkaliye işini 15.05.2025 tarihinde terk eden ve bu tarihe kadar 52.750 TL ticari kazanç elde eden ticaret erbabı işin terkinde kendi adına faturaladığı bir kısım bakkaliye malzemesini işin terkinden sonra elden çıkarmak suretiyle 84.650 TL arızi ticari kazanç elde etmiştir.</a:t>
            </a:r>
            <a:endParaRPr lang="en-US" b="0" dirty="0">
              <a:latin typeface="Times New Roman" panose="02020603050405020304" pitchFamily="18" charset="0"/>
              <a:cs typeface="Times New Roman" panose="02020603050405020304" pitchFamily="18" charset="0"/>
            </a:endParaRPr>
          </a:p>
          <a:p>
            <a:r>
              <a:rPr lang="tr-TR" b="0" dirty="0">
                <a:latin typeface="Times New Roman" panose="02020603050405020304" pitchFamily="18" charset="0"/>
                <a:cs typeface="Times New Roman" panose="02020603050405020304" pitchFamily="18" charset="0"/>
              </a:rPr>
              <a:t>Bu mükellefin işin terkinden sonra elde ettiği arızi ticari kazancının toplamı 84.650 TL istisna kapsamında olmadığından vergilendirilecek olup, mükellef her iki kazancın toplamı (52.750 + 84.650)= 137.400 TL’ </a:t>
            </a:r>
            <a:r>
              <a:rPr lang="tr-TR" b="0" dirty="0" err="1">
                <a:latin typeface="Times New Roman" panose="02020603050405020304" pitchFamily="18" charset="0"/>
                <a:cs typeface="Times New Roman" panose="02020603050405020304" pitchFamily="18" charset="0"/>
              </a:rPr>
              <a:t>yi</a:t>
            </a:r>
            <a:r>
              <a:rPr lang="tr-TR" b="0" dirty="0">
                <a:latin typeface="Times New Roman" panose="02020603050405020304" pitchFamily="18" charset="0"/>
                <a:cs typeface="Times New Roman" panose="02020603050405020304" pitchFamily="18" charset="0"/>
              </a:rPr>
              <a:t> yıllık gelir vergisi beyannamesi ile beyan edecektir. </a:t>
            </a:r>
            <a:endParaRPr lang="en-US" b="0" dirty="0">
              <a:latin typeface="Times New Roman" panose="02020603050405020304" pitchFamily="18" charset="0"/>
              <a:cs typeface="Times New Roman" panose="02020603050405020304" pitchFamily="18" charset="0"/>
            </a:endParaRPr>
          </a:p>
          <a:p>
            <a:r>
              <a:rPr lang="tr-TR" dirty="0"/>
              <a:t> </a:t>
            </a:r>
            <a:endParaRPr lang="en-US" dirty="0"/>
          </a:p>
          <a:p>
            <a:endParaRPr lang="en-US" dirty="0"/>
          </a:p>
        </p:txBody>
      </p:sp>
      <p:sp>
        <p:nvSpPr>
          <p:cNvPr id="4" name="İçerik Yer Tutucusu 3">
            <a:extLst>
              <a:ext uri="{FF2B5EF4-FFF2-40B4-BE49-F238E27FC236}">
                <a16:creationId xmlns:a16="http://schemas.microsoft.com/office/drawing/2014/main" id="{950A24AE-87CD-E6B2-11FE-56D84EAF7CE8}"/>
              </a:ext>
            </a:extLst>
          </p:cNvPr>
          <p:cNvSpPr>
            <a:spLocks noGrp="1"/>
          </p:cNvSpPr>
          <p:nvPr>
            <p:ph idx="10"/>
          </p:nvPr>
        </p:nvSpPr>
        <p:spPr>
          <a:xfrm flipV="1">
            <a:off x="6166005" y="7715673"/>
            <a:ext cx="4673445" cy="86086"/>
          </a:xfrm>
        </p:spPr>
        <p:txBody>
          <a:bodyPr/>
          <a:lstStyle/>
          <a:p>
            <a:endParaRPr lang="en-US" dirty="0"/>
          </a:p>
        </p:txBody>
      </p:sp>
      <p:sp>
        <p:nvSpPr>
          <p:cNvPr id="5" name="Alt Bilgi Yer Tutucusu 4">
            <a:extLst>
              <a:ext uri="{FF2B5EF4-FFF2-40B4-BE49-F238E27FC236}">
                <a16:creationId xmlns:a16="http://schemas.microsoft.com/office/drawing/2014/main" id="{C0525733-7C56-FC95-F63C-9E9BF40EDF07}"/>
              </a:ext>
            </a:extLst>
          </p:cNvPr>
          <p:cNvSpPr>
            <a:spLocks noGrp="1"/>
          </p:cNvSpPr>
          <p:nvPr>
            <p:ph type="ftr" sz="quarter" idx="3"/>
          </p:nvPr>
        </p:nvSpPr>
        <p:spPr/>
        <p:txBody>
          <a:bodyPr/>
          <a:lstStyle/>
          <a:p>
            <a:r>
              <a:rPr lang="en-US"/>
              <a:t>Presentation Title</a:t>
            </a:r>
            <a:endParaRPr lang="en-US" dirty="0"/>
          </a:p>
        </p:txBody>
      </p:sp>
      <p:sp>
        <p:nvSpPr>
          <p:cNvPr id="6" name="Slayt Numarası Yer Tutucusu 5">
            <a:extLst>
              <a:ext uri="{FF2B5EF4-FFF2-40B4-BE49-F238E27FC236}">
                <a16:creationId xmlns:a16="http://schemas.microsoft.com/office/drawing/2014/main" id="{EF942321-8031-FDAA-D032-57BF677A5C2F}"/>
              </a:ext>
            </a:extLst>
          </p:cNvPr>
          <p:cNvSpPr>
            <a:spLocks noGrp="1"/>
          </p:cNvSpPr>
          <p:nvPr>
            <p:ph type="sldNum" sz="quarter" idx="4"/>
          </p:nvPr>
        </p:nvSpPr>
        <p:spPr/>
        <p:txBody>
          <a:bodyPr/>
          <a:lstStyle/>
          <a:p>
            <a:fld id="{3E6AC032-1535-134B-A583-D5E1DDD0D167}" type="slidenum">
              <a:rPr lang="en-US" smtClean="0"/>
              <a:pPr/>
              <a:t>23</a:t>
            </a:fld>
            <a:endParaRPr lang="en-US" dirty="0"/>
          </a:p>
        </p:txBody>
      </p:sp>
    </p:spTree>
    <p:extLst>
      <p:ext uri="{BB962C8B-B14F-4D97-AF65-F5344CB8AC3E}">
        <p14:creationId xmlns:p14="http://schemas.microsoft.com/office/powerpoint/2010/main" val="23734206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31544C7-FBF2-7B66-F57E-B19E72AF1361}"/>
              </a:ext>
            </a:extLst>
          </p:cNvPr>
          <p:cNvSpPr>
            <a:spLocks noGrp="1"/>
          </p:cNvSpPr>
          <p:nvPr>
            <p:ph type="title"/>
          </p:nvPr>
        </p:nvSpPr>
        <p:spPr>
          <a:xfrm flipV="1">
            <a:off x="402336" y="-641838"/>
            <a:ext cx="11403809" cy="307730"/>
          </a:xfrm>
        </p:spPr>
        <p:txBody>
          <a:bodyPr/>
          <a:lstStyle/>
          <a:p>
            <a:endParaRPr lang="en-US"/>
          </a:p>
        </p:txBody>
      </p:sp>
      <p:sp>
        <p:nvSpPr>
          <p:cNvPr id="3" name="İçerik Yer Tutucusu 2">
            <a:extLst>
              <a:ext uri="{FF2B5EF4-FFF2-40B4-BE49-F238E27FC236}">
                <a16:creationId xmlns:a16="http://schemas.microsoft.com/office/drawing/2014/main" id="{DCC53902-E0EE-BEF9-5200-5BF0E4278929}"/>
              </a:ext>
            </a:extLst>
          </p:cNvPr>
          <p:cNvSpPr>
            <a:spLocks noGrp="1"/>
          </p:cNvSpPr>
          <p:nvPr>
            <p:ph idx="1"/>
          </p:nvPr>
        </p:nvSpPr>
        <p:spPr>
          <a:xfrm>
            <a:off x="402336" y="492369"/>
            <a:ext cx="11317810" cy="6005072"/>
          </a:xfrm>
        </p:spPr>
        <p:txBody>
          <a:bodyPr/>
          <a:lstStyle/>
          <a:p>
            <a:r>
              <a:rPr lang="tr-TR" dirty="0">
                <a:latin typeface="Times New Roman" panose="02020603050405020304" pitchFamily="18" charset="0"/>
                <a:cs typeface="Times New Roman" panose="02020603050405020304" pitchFamily="18" charset="0"/>
              </a:rPr>
              <a:t>ÖRNEK 2: </a:t>
            </a:r>
            <a:r>
              <a:rPr lang="tr-TR" sz="1600" b="0" dirty="0">
                <a:latin typeface="Times New Roman" panose="02020603050405020304" pitchFamily="18" charset="0"/>
                <a:cs typeface="Times New Roman" panose="02020603050405020304" pitchFamily="18" charset="0"/>
              </a:rPr>
              <a:t>Müteahhit (B) 2025 yılında 595.825 TL ticari kazanç elde etmenin yanında aynı yıl içinde ihaleye girmeme karşılığında müteahhit (D) den 125.000.- TL arızi kazanç elde etmiştir.</a:t>
            </a:r>
            <a:endParaRPr lang="en-US" sz="1600" dirty="0">
              <a:latin typeface="Times New Roman" panose="02020603050405020304" pitchFamily="18" charset="0"/>
              <a:cs typeface="Times New Roman" panose="02020603050405020304" pitchFamily="18" charset="0"/>
            </a:endParaRPr>
          </a:p>
          <a:p>
            <a:r>
              <a:rPr lang="tr-TR" sz="1600" b="0" dirty="0">
                <a:latin typeface="Times New Roman" panose="02020603050405020304" pitchFamily="18" charset="0"/>
                <a:cs typeface="Times New Roman" panose="02020603050405020304" pitchFamily="18" charset="0"/>
              </a:rPr>
              <a:t>Bu mükellefin 2025 yılında elde etmiş olduğu arızi kazancı istisna kapsamında olmadığından elde etiği 595.825 TL ticari kazanç ile 125.000 TL arızi kazanç toplamı olan 720.825 TL yıllık beyanname ile beyan edilecek ve tüm gelir vergilendirilecektir.</a:t>
            </a:r>
            <a:endParaRPr lang="en-US" sz="1600" b="0" dirty="0">
              <a:latin typeface="Times New Roman" panose="02020603050405020304" pitchFamily="18" charset="0"/>
              <a:cs typeface="Times New Roman" panose="02020603050405020304" pitchFamily="18" charset="0"/>
            </a:endParaRPr>
          </a:p>
          <a:p>
            <a:r>
              <a:rPr lang="tr-TR" sz="1600" dirty="0">
                <a:latin typeface="Times New Roman" panose="02020603050405020304" pitchFamily="18" charset="0"/>
                <a:cs typeface="Times New Roman" panose="02020603050405020304" pitchFamily="18" charset="0"/>
              </a:rPr>
              <a:t>ÖRNEK 3: </a:t>
            </a:r>
            <a:r>
              <a:rPr lang="tr-TR" sz="1600" b="0" dirty="0">
                <a:latin typeface="Times New Roman" panose="02020603050405020304" pitchFamily="18" charset="0"/>
                <a:cs typeface="Times New Roman" panose="02020603050405020304" pitchFamily="18" charset="0"/>
              </a:rPr>
              <a:t>Emekli bir mali müşavir 2025 yılında arızi olarak yaptığı bir danışmanlık hizmeti karşılığında 132.550 TL serbest meslek kazancı elde etmiştir. Bu kazanç tutarı 280.000 TL istisna sınırını aşmadığından beyan edilmeyecektir.</a:t>
            </a:r>
            <a:endParaRPr lang="en-US" sz="1600" b="0" dirty="0">
              <a:latin typeface="Times New Roman" panose="02020603050405020304" pitchFamily="18" charset="0"/>
              <a:cs typeface="Times New Roman" panose="02020603050405020304" pitchFamily="18" charset="0"/>
            </a:endParaRPr>
          </a:p>
          <a:p>
            <a:endParaRPr lang="tr-TR" sz="1600" dirty="0"/>
          </a:p>
          <a:p>
            <a:r>
              <a:rPr lang="tr-TR" sz="1600" dirty="0"/>
              <a:t>13. İndirim Oranı Uygulaması ile Getirilen İstisna (5281 sayılı kanunun 44 üncü maddesi ile 1.1.2006 tarihinden geçerli olmak üzere yürürlükten kaldırılan 76 </a:t>
            </a:r>
            <a:r>
              <a:rPr lang="tr-TR" sz="1600" dirty="0" err="1"/>
              <a:t>ıncı</a:t>
            </a:r>
            <a:r>
              <a:rPr lang="tr-TR" sz="1600" dirty="0"/>
              <a:t> maddenin son fıkrası):    </a:t>
            </a:r>
            <a:endParaRPr lang="en-US" sz="1600" b="0" dirty="0"/>
          </a:p>
          <a:p>
            <a:r>
              <a:rPr lang="tr-TR" sz="1600" b="0" dirty="0">
                <a:latin typeface="Times New Roman" panose="02020603050405020304" pitchFamily="18" charset="0"/>
                <a:cs typeface="Times New Roman" panose="02020603050405020304" pitchFamily="18" charset="0"/>
              </a:rPr>
              <a:t>01.01.2006 tarihinden önce ihraç edilmiş her nevi tahvil ve hazine bonoları ile Toplu Konut ve Özelleştirme İdaresince çıkarılan menkul kıymetlerin elde tutulması veya elden çıkarılması suretiyle 2025 yılında sağlanan gelirin beyanında uygulanacak indirim oranı (2025 yılı için tespit edilen yeniden değerleme oranı %25,49 aynı dönemde Devlet tahvili ve Hazine bonosu ihalelerinde oluşan bileşik ortalama faiz oranı %39.27 olup, (%25.49 / %39.27 ) = %64,91 olmaktadır.</a:t>
            </a:r>
            <a:endParaRPr lang="en-US" sz="1600" b="0" dirty="0">
              <a:latin typeface="Times New Roman" panose="02020603050405020304" pitchFamily="18" charset="0"/>
              <a:cs typeface="Times New Roman" panose="02020603050405020304" pitchFamily="18" charset="0"/>
            </a:endParaRPr>
          </a:p>
          <a:p>
            <a:r>
              <a:rPr lang="tr-TR" sz="1600" b="0" dirty="0">
                <a:latin typeface="Times New Roman" panose="02020603050405020304" pitchFamily="18" charset="0"/>
                <a:cs typeface="Times New Roman" panose="02020603050405020304" pitchFamily="18" charset="0"/>
              </a:rPr>
              <a:t>Bu kapsamda, 01.01.2006 tarihinden önce ihraç edilmiş olan ve 193 sayılı Kanunun 75 inci maddesinin ikinci fıkrasının (5) numaralı bendinde sayılan her nevi tahvil ve Hazine bonosu faizleri ile Toplu Konut İdaresi ve Özelleştirme İdaresince çıkarılan menkul kıymetlerden 2025 takvim yılında elde edilen menkul sermaye iratları %64.91 indirim oranı uygulanmak suretiyle beyan edilmesi gerekmektedir.    </a:t>
            </a:r>
            <a:endParaRPr lang="en-US" sz="1600" b="0" dirty="0">
              <a:latin typeface="Times New Roman" panose="02020603050405020304" pitchFamily="18" charset="0"/>
              <a:cs typeface="Times New Roman" panose="02020603050405020304" pitchFamily="18" charset="0"/>
            </a:endParaRPr>
          </a:p>
          <a:p>
            <a:r>
              <a:rPr lang="tr-TR" sz="1600" dirty="0"/>
              <a:t> </a:t>
            </a:r>
            <a:r>
              <a:rPr lang="tr-TR" sz="1600" b="0" dirty="0">
                <a:latin typeface="Times New Roman" panose="02020603050405020304" pitchFamily="18" charset="0"/>
                <a:cs typeface="Times New Roman" panose="02020603050405020304" pitchFamily="18" charset="0"/>
              </a:rPr>
              <a:t>Dövize, altına veya başka bir değere endeksli menkul kıymetler ile döviz cinsinden ihraç edilen menkul kıymetlerden elde edilen menkul sermaye iratlarının ve ticari işletmelere dahil kazanç ve iratların beyanında indirim oranı uygulanmayacaktır.</a:t>
            </a:r>
            <a:endParaRPr lang="en-US" sz="1600" b="0" dirty="0">
              <a:latin typeface="Times New Roman" panose="02020603050405020304" pitchFamily="18" charset="0"/>
              <a:cs typeface="Times New Roman" panose="02020603050405020304" pitchFamily="18" charset="0"/>
            </a:endParaRPr>
          </a:p>
          <a:p>
            <a:endParaRPr lang="en-US" sz="1600" dirty="0"/>
          </a:p>
          <a:p>
            <a:endParaRPr lang="en-US" dirty="0"/>
          </a:p>
        </p:txBody>
      </p:sp>
      <p:sp>
        <p:nvSpPr>
          <p:cNvPr id="4" name="İçerik Yer Tutucusu 3">
            <a:extLst>
              <a:ext uri="{FF2B5EF4-FFF2-40B4-BE49-F238E27FC236}">
                <a16:creationId xmlns:a16="http://schemas.microsoft.com/office/drawing/2014/main" id="{3AC367B8-C083-FDE3-8908-6F8D8E8F6D99}"/>
              </a:ext>
            </a:extLst>
          </p:cNvPr>
          <p:cNvSpPr>
            <a:spLocks noGrp="1"/>
          </p:cNvSpPr>
          <p:nvPr>
            <p:ph idx="10"/>
          </p:nvPr>
        </p:nvSpPr>
        <p:spPr>
          <a:xfrm flipV="1">
            <a:off x="6166005" y="7181166"/>
            <a:ext cx="4673445" cy="819834"/>
          </a:xfrm>
        </p:spPr>
        <p:txBody>
          <a:bodyPr/>
          <a:lstStyle/>
          <a:p>
            <a:endParaRPr lang="en-US" dirty="0"/>
          </a:p>
        </p:txBody>
      </p:sp>
      <p:sp>
        <p:nvSpPr>
          <p:cNvPr id="5" name="Alt Bilgi Yer Tutucusu 4">
            <a:extLst>
              <a:ext uri="{FF2B5EF4-FFF2-40B4-BE49-F238E27FC236}">
                <a16:creationId xmlns:a16="http://schemas.microsoft.com/office/drawing/2014/main" id="{18620887-C214-AB75-69E4-8561922A1D31}"/>
              </a:ext>
            </a:extLst>
          </p:cNvPr>
          <p:cNvSpPr>
            <a:spLocks noGrp="1"/>
          </p:cNvSpPr>
          <p:nvPr>
            <p:ph type="ftr" sz="quarter" idx="3"/>
          </p:nvPr>
        </p:nvSpPr>
        <p:spPr/>
        <p:txBody>
          <a:bodyPr/>
          <a:lstStyle/>
          <a:p>
            <a:r>
              <a:rPr lang="en-US"/>
              <a:t>Presentation Title</a:t>
            </a:r>
            <a:endParaRPr lang="en-US" dirty="0"/>
          </a:p>
        </p:txBody>
      </p:sp>
      <p:sp>
        <p:nvSpPr>
          <p:cNvPr id="6" name="Slayt Numarası Yer Tutucusu 5">
            <a:extLst>
              <a:ext uri="{FF2B5EF4-FFF2-40B4-BE49-F238E27FC236}">
                <a16:creationId xmlns:a16="http://schemas.microsoft.com/office/drawing/2014/main" id="{F429C28C-4264-99AB-373F-C1DCEC95D9A9}"/>
              </a:ext>
            </a:extLst>
          </p:cNvPr>
          <p:cNvSpPr>
            <a:spLocks noGrp="1"/>
          </p:cNvSpPr>
          <p:nvPr>
            <p:ph type="sldNum" sz="quarter" idx="4"/>
          </p:nvPr>
        </p:nvSpPr>
        <p:spPr/>
        <p:txBody>
          <a:bodyPr/>
          <a:lstStyle/>
          <a:p>
            <a:fld id="{3E6AC032-1535-134B-A583-D5E1DDD0D167}" type="slidenum">
              <a:rPr lang="en-US" smtClean="0"/>
              <a:pPr/>
              <a:t>24</a:t>
            </a:fld>
            <a:endParaRPr lang="en-US" dirty="0"/>
          </a:p>
        </p:txBody>
      </p:sp>
    </p:spTree>
    <p:extLst>
      <p:ext uri="{BB962C8B-B14F-4D97-AF65-F5344CB8AC3E}">
        <p14:creationId xmlns:p14="http://schemas.microsoft.com/office/powerpoint/2010/main" val="19473210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A09176B-A741-E34F-13A7-68476DA44979}"/>
              </a:ext>
            </a:extLst>
          </p:cNvPr>
          <p:cNvSpPr>
            <a:spLocks noGrp="1"/>
          </p:cNvSpPr>
          <p:nvPr>
            <p:ph type="title"/>
          </p:nvPr>
        </p:nvSpPr>
        <p:spPr>
          <a:xfrm flipV="1">
            <a:off x="402336" y="-465992"/>
            <a:ext cx="11403809" cy="79130"/>
          </a:xfrm>
        </p:spPr>
        <p:txBody>
          <a:bodyPr/>
          <a:lstStyle/>
          <a:p>
            <a:endParaRPr lang="en-US" dirty="0"/>
          </a:p>
        </p:txBody>
      </p:sp>
      <p:sp>
        <p:nvSpPr>
          <p:cNvPr id="3" name="İçerik Yer Tutucusu 2">
            <a:extLst>
              <a:ext uri="{FF2B5EF4-FFF2-40B4-BE49-F238E27FC236}">
                <a16:creationId xmlns:a16="http://schemas.microsoft.com/office/drawing/2014/main" id="{CA6A97B1-9528-3655-6EC4-E055EB27C633}"/>
              </a:ext>
            </a:extLst>
          </p:cNvPr>
          <p:cNvSpPr>
            <a:spLocks noGrp="1"/>
          </p:cNvSpPr>
          <p:nvPr>
            <p:ph idx="1"/>
          </p:nvPr>
        </p:nvSpPr>
        <p:spPr>
          <a:xfrm>
            <a:off x="490259" y="274163"/>
            <a:ext cx="11221095" cy="6126637"/>
          </a:xfrm>
        </p:spPr>
        <p:txBody>
          <a:bodyPr/>
          <a:lstStyle/>
          <a:p>
            <a:r>
              <a:rPr lang="tr-TR" sz="1800" dirty="0">
                <a:latin typeface="Times New Roman" panose="02020603050405020304" pitchFamily="18" charset="0"/>
                <a:cs typeface="Times New Roman" panose="02020603050405020304" pitchFamily="18" charset="0"/>
              </a:rPr>
              <a:t>14. Menkul Sermaye İratlarında İstisna </a:t>
            </a:r>
            <a:r>
              <a:rPr lang="tr-TR" sz="1800" b="0" i="1" dirty="0">
                <a:latin typeface="Times New Roman" panose="02020603050405020304" pitchFamily="18" charset="0"/>
                <a:cs typeface="Times New Roman" panose="02020603050405020304" pitchFamily="18" charset="0"/>
              </a:rPr>
              <a:t>(Geç. Mad. 62):</a:t>
            </a:r>
            <a:endParaRPr lang="en-US" b="0" i="1" dirty="0"/>
          </a:p>
          <a:p>
            <a:r>
              <a:rPr lang="tr-TR" sz="1600" b="0" dirty="0"/>
              <a:t>Gelir Vergisi Kanununun geçici 62 inci maddesi kapsamında 31.12.1998 veya daha önceki dönemlerde elde edilen kazançların tam ve dar mükellefiyete tabi kurumlar tarafından dağıtımında elde edilen kâr payları gelir vergisinden istisna edilmiştir.</a:t>
            </a:r>
            <a:endParaRPr lang="tr-TR" sz="1600" dirty="0"/>
          </a:p>
          <a:p>
            <a:r>
              <a:rPr lang="tr-TR" sz="1600" dirty="0"/>
              <a:t>ÖRNEK 1: </a:t>
            </a:r>
            <a:r>
              <a:rPr lang="tr-TR" sz="1600" b="0" dirty="0"/>
              <a:t>Tam mükellefiyete tabi (Y) A.Ş’ in 1997 ve 1998 yılında elde etmiş olduğu kârlarını 2025 yılında dağıtması sonrasında gerçek kişi ortak 2.105.000 TL kâr payı alınmıştır. </a:t>
            </a:r>
            <a:endParaRPr lang="en-US" sz="1600" b="0" dirty="0"/>
          </a:p>
          <a:p>
            <a:r>
              <a:rPr lang="tr-TR" sz="1600" b="0" dirty="0"/>
              <a:t>Alınan bu kâr payı gelir vergisinden istisna edildiğinden beyan edilmez, başka gelirler nedeniyle beyanname verilmesi durumunda bu gelir beyannameye dahil edilmez.</a:t>
            </a:r>
            <a:endParaRPr lang="en-US" sz="1600" dirty="0"/>
          </a:p>
          <a:p>
            <a:r>
              <a:rPr lang="tr-TR" dirty="0"/>
              <a:t>ÖRNEK 2: </a:t>
            </a:r>
            <a:r>
              <a:rPr lang="tr-TR" sz="1600" b="0" dirty="0"/>
              <a:t>Dar mükellef kurumun 1998 yılının kârının 2025 yılı içinde dağıtımı sonrasında gerçek kişi ortak (K) 520.150 TL kâr payı alınmıştır.</a:t>
            </a:r>
            <a:endParaRPr lang="en-US" sz="1600" b="0" dirty="0"/>
          </a:p>
          <a:p>
            <a:r>
              <a:rPr lang="tr-TR" sz="1600" b="0" dirty="0"/>
              <a:t>Dar mükellef kurumun 1998 yılı kârından alınan bu kâr payı bahsi geçen 62 inci madde hükmü uyarınca gelir vergisinden istisna edildiğinden beyan edilmeyeceği gibi başka gelirler nedeniyle verilecek olan yıllık gelir vergisi beyannamesine bu gelir dahil edilmeyecektir.</a:t>
            </a:r>
          </a:p>
          <a:p>
            <a:r>
              <a:rPr lang="tr-TR" sz="1800" dirty="0"/>
              <a:t>15. Yatırım İndirimi İstisnası (Geç. Mad.69):</a:t>
            </a:r>
            <a:endParaRPr lang="en-US" sz="1800" dirty="0"/>
          </a:p>
          <a:p>
            <a:r>
              <a:rPr lang="tr-TR" sz="1600" b="0" dirty="0"/>
              <a:t>a. 31.12.2005 tarihi itibariyle indirilemeyip 2025 yılına devreden yatırım indirimi tutarı,</a:t>
            </a:r>
            <a:endParaRPr lang="en-US" sz="1600" b="0" dirty="0"/>
          </a:p>
          <a:p>
            <a:r>
              <a:rPr lang="tr-TR" sz="1600" b="0" dirty="0"/>
              <a:t>b. 24.03.2003 tarihinden önce yapılan başvuruya istinaden düzenlenen yatırım teşvik belgeleri kapsamında, </a:t>
            </a:r>
            <a:r>
              <a:rPr lang="tr-TR" sz="1600" b="0" dirty="0" err="1"/>
              <a:t>GVK’nun</a:t>
            </a:r>
            <a:r>
              <a:rPr lang="tr-TR" sz="1600" b="0" dirty="0"/>
              <a:t> mülga Ek.1- Ek.6 </a:t>
            </a:r>
            <a:r>
              <a:rPr lang="tr-TR" sz="1600" b="0" dirty="0" err="1"/>
              <a:t>ncı</a:t>
            </a:r>
            <a:r>
              <a:rPr lang="tr-TR" sz="1600" b="0" dirty="0"/>
              <a:t> maddeleri uyarınca başlanılmış yatırımlar için 1.1.2006 tarihinden sonra yapacakları yatırımları nedeniyle hesapladıkları yatırım indirimi istisna tutarları,</a:t>
            </a:r>
            <a:endParaRPr lang="en-US" sz="1600" b="0" dirty="0"/>
          </a:p>
          <a:p>
            <a:endParaRPr lang="en-US" dirty="0"/>
          </a:p>
          <a:p>
            <a:endParaRPr lang="en-US" dirty="0"/>
          </a:p>
        </p:txBody>
      </p:sp>
      <p:sp>
        <p:nvSpPr>
          <p:cNvPr id="4" name="İçerik Yer Tutucusu 3">
            <a:extLst>
              <a:ext uri="{FF2B5EF4-FFF2-40B4-BE49-F238E27FC236}">
                <a16:creationId xmlns:a16="http://schemas.microsoft.com/office/drawing/2014/main" id="{CA9C6271-B5EE-884F-84C9-85E0E34E6DDE}"/>
              </a:ext>
            </a:extLst>
          </p:cNvPr>
          <p:cNvSpPr>
            <a:spLocks noGrp="1"/>
          </p:cNvSpPr>
          <p:nvPr>
            <p:ph idx="10"/>
          </p:nvPr>
        </p:nvSpPr>
        <p:spPr>
          <a:xfrm>
            <a:off x="6166005" y="8000999"/>
            <a:ext cx="4673445" cy="1732085"/>
          </a:xfrm>
        </p:spPr>
        <p:txBody>
          <a:bodyPr/>
          <a:lstStyle/>
          <a:p>
            <a:endParaRPr lang="en-US" dirty="0"/>
          </a:p>
        </p:txBody>
      </p:sp>
      <p:sp>
        <p:nvSpPr>
          <p:cNvPr id="5" name="Alt Bilgi Yer Tutucusu 4">
            <a:extLst>
              <a:ext uri="{FF2B5EF4-FFF2-40B4-BE49-F238E27FC236}">
                <a16:creationId xmlns:a16="http://schemas.microsoft.com/office/drawing/2014/main" id="{1CBA726A-7CD0-247F-FB67-E983A4A0C02B}"/>
              </a:ext>
            </a:extLst>
          </p:cNvPr>
          <p:cNvSpPr>
            <a:spLocks noGrp="1"/>
          </p:cNvSpPr>
          <p:nvPr>
            <p:ph type="ftr" sz="quarter" idx="3"/>
          </p:nvPr>
        </p:nvSpPr>
        <p:spPr/>
        <p:txBody>
          <a:bodyPr/>
          <a:lstStyle/>
          <a:p>
            <a:r>
              <a:rPr lang="en-US" dirty="0"/>
              <a:t>Presentation Title</a:t>
            </a:r>
          </a:p>
        </p:txBody>
      </p:sp>
      <p:sp>
        <p:nvSpPr>
          <p:cNvPr id="6" name="Slayt Numarası Yer Tutucusu 5">
            <a:extLst>
              <a:ext uri="{FF2B5EF4-FFF2-40B4-BE49-F238E27FC236}">
                <a16:creationId xmlns:a16="http://schemas.microsoft.com/office/drawing/2014/main" id="{9C0751C9-0E08-02A9-06EA-A2BF35ABA1A9}"/>
              </a:ext>
            </a:extLst>
          </p:cNvPr>
          <p:cNvSpPr>
            <a:spLocks noGrp="1"/>
          </p:cNvSpPr>
          <p:nvPr>
            <p:ph type="sldNum" sz="quarter" idx="4"/>
          </p:nvPr>
        </p:nvSpPr>
        <p:spPr/>
        <p:txBody>
          <a:bodyPr/>
          <a:lstStyle/>
          <a:p>
            <a:fld id="{3E6AC032-1535-134B-A583-D5E1DDD0D167}" type="slidenum">
              <a:rPr lang="en-US" smtClean="0"/>
              <a:pPr/>
              <a:t>25</a:t>
            </a:fld>
            <a:endParaRPr lang="en-US" dirty="0"/>
          </a:p>
        </p:txBody>
      </p:sp>
    </p:spTree>
    <p:extLst>
      <p:ext uri="{BB962C8B-B14F-4D97-AF65-F5344CB8AC3E}">
        <p14:creationId xmlns:p14="http://schemas.microsoft.com/office/powerpoint/2010/main" val="36803257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0850CC-E456-974D-BC7A-7C32C91EDAE2}"/>
              </a:ext>
            </a:extLst>
          </p:cNvPr>
          <p:cNvSpPr>
            <a:spLocks noGrp="1"/>
          </p:cNvSpPr>
          <p:nvPr>
            <p:ph type="title"/>
          </p:nvPr>
        </p:nvSpPr>
        <p:spPr>
          <a:xfrm flipV="1">
            <a:off x="402336" y="-782515"/>
            <a:ext cx="11403809" cy="161582"/>
          </a:xfrm>
        </p:spPr>
        <p:txBody>
          <a:bodyPr/>
          <a:lstStyle/>
          <a:p>
            <a:endParaRPr lang="en-US" dirty="0"/>
          </a:p>
        </p:txBody>
      </p:sp>
      <p:sp>
        <p:nvSpPr>
          <p:cNvPr id="3" name="İçerik Yer Tutucusu 2">
            <a:extLst>
              <a:ext uri="{FF2B5EF4-FFF2-40B4-BE49-F238E27FC236}">
                <a16:creationId xmlns:a16="http://schemas.microsoft.com/office/drawing/2014/main" id="{A162B071-5F18-445A-6758-A8F4B891D6E1}"/>
              </a:ext>
            </a:extLst>
          </p:cNvPr>
          <p:cNvSpPr>
            <a:spLocks noGrp="1"/>
          </p:cNvSpPr>
          <p:nvPr>
            <p:ph idx="1"/>
          </p:nvPr>
        </p:nvSpPr>
        <p:spPr>
          <a:xfrm>
            <a:off x="377714" y="240751"/>
            <a:ext cx="11576581" cy="6256689"/>
          </a:xfrm>
        </p:spPr>
        <p:txBody>
          <a:bodyPr/>
          <a:lstStyle/>
          <a:p>
            <a:r>
              <a:rPr lang="tr-TR" sz="1800" dirty="0">
                <a:latin typeface="Times New Roman" panose="02020603050405020304" pitchFamily="18" charset="0"/>
                <a:cs typeface="Times New Roman" panose="02020603050405020304" pitchFamily="18" charset="0"/>
              </a:rPr>
              <a:t>c. </a:t>
            </a:r>
            <a:r>
              <a:rPr lang="tr-TR" sz="1800" b="0" dirty="0">
                <a:latin typeface="Times New Roman" panose="02020603050405020304" pitchFamily="18" charset="0"/>
                <a:cs typeface="Times New Roman" panose="02020603050405020304" pitchFamily="18" charset="0"/>
              </a:rPr>
              <a:t>GVK’ </a:t>
            </a:r>
            <a:r>
              <a:rPr lang="tr-TR" sz="1800" b="0" dirty="0" err="1">
                <a:latin typeface="Times New Roman" panose="02020603050405020304" pitchFamily="18" charset="0"/>
                <a:cs typeface="Times New Roman" panose="02020603050405020304" pitchFamily="18" charset="0"/>
              </a:rPr>
              <a:t>nun</a:t>
            </a:r>
            <a:r>
              <a:rPr lang="tr-TR" sz="1800" b="0" dirty="0">
                <a:latin typeface="Times New Roman" panose="02020603050405020304" pitchFamily="18" charset="0"/>
                <a:cs typeface="Times New Roman" panose="02020603050405020304" pitchFamily="18" charset="0"/>
              </a:rPr>
              <a:t> mülga 19 </a:t>
            </a:r>
            <a:r>
              <a:rPr lang="tr-TR" sz="1800" b="0" dirty="0" err="1">
                <a:latin typeface="Times New Roman" panose="02020603050405020304" pitchFamily="18" charset="0"/>
                <a:cs typeface="Times New Roman" panose="02020603050405020304" pitchFamily="18" charset="0"/>
              </a:rPr>
              <a:t>ncu</a:t>
            </a:r>
            <a:r>
              <a:rPr lang="tr-TR" sz="1800" b="0" dirty="0">
                <a:latin typeface="Times New Roman" panose="02020603050405020304" pitchFamily="18" charset="0"/>
                <a:cs typeface="Times New Roman" panose="02020603050405020304" pitchFamily="18" charset="0"/>
              </a:rPr>
              <a:t> maddesi kapsamında 1.1.2006 tarihinden önce başlanılan belgesiz yatırımlardan iktisadi ve teknik bütünlük arz edenler için bu tarihten sonra yapılan yatırımların %40’ı,</a:t>
            </a:r>
            <a:endParaRPr lang="en-US" sz="1800" b="0" dirty="0">
              <a:latin typeface="Times New Roman" panose="02020603050405020304" pitchFamily="18" charset="0"/>
              <a:cs typeface="Times New Roman" panose="02020603050405020304" pitchFamily="18" charset="0"/>
            </a:endParaRPr>
          </a:p>
          <a:p>
            <a:r>
              <a:rPr lang="tr-TR" sz="1800" b="0" dirty="0">
                <a:latin typeface="Times New Roman" panose="02020603050405020304" pitchFamily="18" charset="0"/>
                <a:cs typeface="Times New Roman" panose="02020603050405020304" pitchFamily="18" charset="0"/>
              </a:rPr>
              <a:t>2025 yılının ticari/kurum zirai kazançtan indirilir.</a:t>
            </a:r>
            <a:endParaRPr lang="en-US" sz="1800" b="0" dirty="0">
              <a:latin typeface="Times New Roman" panose="02020603050405020304" pitchFamily="18" charset="0"/>
              <a:cs typeface="Times New Roman" panose="02020603050405020304" pitchFamily="18" charset="0"/>
            </a:endParaRPr>
          </a:p>
          <a:p>
            <a:r>
              <a:rPr lang="tr-TR" sz="1800" b="0" dirty="0">
                <a:latin typeface="Times New Roman" panose="02020603050405020304" pitchFamily="18" charset="0"/>
                <a:cs typeface="Times New Roman" panose="02020603050405020304" pitchFamily="18" charset="0"/>
              </a:rPr>
              <a:t>Yatırım indiriminin kazanç yetersizliği nedeniyle yararlanılamayan kısmı müteakip yıllarda (Not) başlıklı ayrımda açıkladığı şekilde endeksleme yapılarak ilgili yıl kazancından indirilir.</a:t>
            </a:r>
            <a:endParaRPr lang="en-US" sz="1800" b="0" dirty="0">
              <a:latin typeface="Times New Roman" panose="02020603050405020304" pitchFamily="18" charset="0"/>
              <a:cs typeface="Times New Roman" panose="02020603050405020304" pitchFamily="18" charset="0"/>
            </a:endParaRPr>
          </a:p>
          <a:p>
            <a:r>
              <a:rPr lang="tr-TR" sz="1400" b="0" i="1" dirty="0">
                <a:latin typeface="Times New Roman" panose="02020603050405020304" pitchFamily="18" charset="0"/>
                <a:cs typeface="Times New Roman" panose="02020603050405020304" pitchFamily="18" charset="0"/>
              </a:rPr>
              <a:t>NOT: </a:t>
            </a:r>
            <a:r>
              <a:rPr lang="tr-TR" sz="1200" b="0" i="1" dirty="0">
                <a:latin typeface="Times New Roman" panose="02020603050405020304" pitchFamily="18" charset="0"/>
                <a:cs typeface="Times New Roman" panose="02020603050405020304" pitchFamily="18" charset="0"/>
              </a:rPr>
              <a:t>1.1.1995 tarihinden önce alınan teşvik belgelerine dayanarak yapılan yatırımlara endeksleme uygulanmaz. 1.1.1995 – 31.12.1997 tarihleri arasında alınan teşvik belgeli yatırımlar için üç yıl süreli olarak endeksleme uygulanır 1.1.1998 tarihinden sonra alınan teşvik belgeli yatırımlar ile 24.04.2003 tarihinden sonraki G.V.K 19 </a:t>
            </a:r>
            <a:r>
              <a:rPr lang="tr-TR" sz="1200" b="0" i="1" dirty="0" err="1">
                <a:latin typeface="Times New Roman" panose="02020603050405020304" pitchFamily="18" charset="0"/>
                <a:cs typeface="Times New Roman" panose="02020603050405020304" pitchFamily="18" charset="0"/>
              </a:rPr>
              <a:t>ncu</a:t>
            </a:r>
            <a:r>
              <a:rPr lang="tr-TR" sz="1200" b="0" i="1" dirty="0">
                <a:latin typeface="Times New Roman" panose="02020603050405020304" pitchFamily="18" charset="0"/>
                <a:cs typeface="Times New Roman" panose="02020603050405020304" pitchFamily="18" charset="0"/>
              </a:rPr>
              <a:t> maddesi kapsamındaki yatırımlarda süre kısıtlaması olmaksızın endeksleme yapılır. 1.1.2004 tarihinden sonra yapılacak endekslemede, Üretici Fiyatları Genel Endeksinde meydana gelen artış oranı kullanılacaktır.</a:t>
            </a:r>
            <a:endParaRPr lang="en-US" sz="1200" b="0" dirty="0">
              <a:latin typeface="Times New Roman" panose="02020603050405020304" pitchFamily="18" charset="0"/>
              <a:cs typeface="Times New Roman" panose="02020603050405020304" pitchFamily="18" charset="0"/>
            </a:endParaRPr>
          </a:p>
          <a:p>
            <a:r>
              <a:rPr lang="tr-TR" sz="1800" dirty="0">
                <a:latin typeface="Times New Roman" panose="02020603050405020304" pitchFamily="18" charset="0"/>
                <a:cs typeface="Times New Roman" panose="02020603050405020304" pitchFamily="18" charset="0"/>
              </a:rPr>
              <a:t>ÖRNEK: </a:t>
            </a:r>
            <a:r>
              <a:rPr lang="tr-TR" sz="1800" b="0" dirty="0">
                <a:latin typeface="Times New Roman" panose="02020603050405020304" pitchFamily="18" charset="0"/>
                <a:cs typeface="Times New Roman" panose="02020603050405020304" pitchFamily="18" charset="0"/>
              </a:rPr>
              <a:t>Tüccar (A) 2005 yılında başladığı fabrika binası inşaatından dolayı 2020 yılında yaptığı teşvik belgesiz harcamasının endekslenmiş tutarı 850.000 TL </a:t>
            </a:r>
            <a:r>
              <a:rPr lang="tr-TR" sz="1800" b="0" dirty="0" err="1">
                <a:latin typeface="Times New Roman" panose="02020603050405020304" pitchFamily="18" charset="0"/>
                <a:cs typeface="Times New Roman" panose="02020603050405020304" pitchFamily="18" charset="0"/>
              </a:rPr>
              <a:t>dır</a:t>
            </a:r>
            <a:r>
              <a:rPr lang="tr-TR" sz="1800" b="0" dirty="0">
                <a:latin typeface="Times New Roman" panose="02020603050405020304" pitchFamily="18" charset="0"/>
                <a:cs typeface="Times New Roman" panose="02020603050405020304" pitchFamily="18" charset="0"/>
              </a:rPr>
              <a:t>. 2020, 2021 ve 2024 yıllarında zarar oluştuğu nedenle 2025 yılı kurum kazancının indirebileceği yatırım indirimi istisna tutarı (850.000 x %40)= 340.000 TL olup,  dönem içinde elde edilen toplam ticari kazancı 490.000 TL ve yıl içinde ödenen geçici vergi 19.800 TL’ </a:t>
            </a:r>
            <a:r>
              <a:rPr lang="tr-TR" sz="1800" b="0" dirty="0" err="1">
                <a:latin typeface="Times New Roman" panose="02020603050405020304" pitchFamily="18" charset="0"/>
                <a:cs typeface="Times New Roman" panose="02020603050405020304" pitchFamily="18" charset="0"/>
              </a:rPr>
              <a:t>dır</a:t>
            </a:r>
            <a:r>
              <a:rPr lang="tr-TR" sz="1800" b="0" dirty="0">
                <a:latin typeface="Times New Roman" panose="02020603050405020304" pitchFamily="18" charset="0"/>
                <a:cs typeface="Times New Roman" panose="02020603050405020304" pitchFamily="18" charset="0"/>
              </a:rPr>
              <a:t>.</a:t>
            </a:r>
            <a:endParaRPr lang="en-US" b="0" dirty="0"/>
          </a:p>
          <a:p>
            <a:r>
              <a:rPr lang="tr-TR" b="0" dirty="0"/>
              <a:t>     </a:t>
            </a:r>
            <a:r>
              <a:rPr lang="tr-TR" sz="1400" b="0" dirty="0">
                <a:latin typeface="Times New Roman" panose="02020603050405020304" pitchFamily="18" charset="0"/>
                <a:cs typeface="Times New Roman" panose="02020603050405020304" pitchFamily="18" charset="0"/>
              </a:rPr>
              <a:t>- Ticari Kazanç                             490.000 TL</a:t>
            </a:r>
            <a:endParaRPr lang="en-US" sz="1400" b="0" dirty="0">
              <a:latin typeface="Times New Roman" panose="02020603050405020304" pitchFamily="18" charset="0"/>
              <a:cs typeface="Times New Roman" panose="02020603050405020304" pitchFamily="18" charset="0"/>
            </a:endParaRPr>
          </a:p>
          <a:p>
            <a:r>
              <a:rPr lang="tr-TR" sz="1400" b="0" dirty="0">
                <a:latin typeface="Times New Roman" panose="02020603050405020304" pitchFamily="18" charset="0"/>
                <a:cs typeface="Times New Roman" panose="02020603050405020304" pitchFamily="18" charset="0"/>
              </a:rPr>
              <a:t>     - Yatırım İndirimi                         </a:t>
            </a:r>
            <a:r>
              <a:rPr lang="tr-TR" sz="1400" b="0" u="sng" dirty="0">
                <a:latin typeface="Times New Roman" panose="02020603050405020304" pitchFamily="18" charset="0"/>
                <a:cs typeface="Times New Roman" panose="02020603050405020304" pitchFamily="18" charset="0"/>
              </a:rPr>
              <a:t>(340.000)</a:t>
            </a:r>
            <a:r>
              <a:rPr lang="tr-TR" sz="1400" b="0" dirty="0">
                <a:latin typeface="Times New Roman" panose="02020603050405020304" pitchFamily="18" charset="0"/>
                <a:cs typeface="Times New Roman" panose="02020603050405020304" pitchFamily="18" charset="0"/>
              </a:rPr>
              <a:t>TL  </a:t>
            </a:r>
            <a:endParaRPr lang="en-US" sz="1400" b="0" dirty="0">
              <a:latin typeface="Times New Roman" panose="02020603050405020304" pitchFamily="18" charset="0"/>
              <a:cs typeface="Times New Roman" panose="02020603050405020304" pitchFamily="18" charset="0"/>
            </a:endParaRPr>
          </a:p>
          <a:p>
            <a:r>
              <a:rPr lang="tr-TR" sz="1400" b="0" dirty="0">
                <a:latin typeface="Times New Roman" panose="02020603050405020304" pitchFamily="18" charset="0"/>
                <a:cs typeface="Times New Roman" panose="02020603050405020304" pitchFamily="18" charset="0"/>
              </a:rPr>
              <a:t>     - Vergiye Tabi Kazanç                   150.000 TL</a:t>
            </a:r>
            <a:endParaRPr lang="en-US" sz="1400" b="0" dirty="0">
              <a:latin typeface="Times New Roman" panose="02020603050405020304" pitchFamily="18" charset="0"/>
              <a:cs typeface="Times New Roman" panose="02020603050405020304" pitchFamily="18" charset="0"/>
            </a:endParaRPr>
          </a:p>
          <a:p>
            <a:r>
              <a:rPr lang="tr-TR" sz="1400" b="0" dirty="0">
                <a:latin typeface="Times New Roman" panose="02020603050405020304" pitchFamily="18" charset="0"/>
                <a:cs typeface="Times New Roman" panose="02020603050405020304" pitchFamily="18" charset="0"/>
              </a:rPr>
              <a:t>     - Hesaplanan Gelir Vergisi              22.500 TL </a:t>
            </a:r>
            <a:endParaRPr lang="en-US" sz="1400" b="0" dirty="0">
              <a:latin typeface="Times New Roman" panose="02020603050405020304" pitchFamily="18" charset="0"/>
              <a:cs typeface="Times New Roman" panose="02020603050405020304" pitchFamily="18" charset="0"/>
            </a:endParaRPr>
          </a:p>
          <a:p>
            <a:r>
              <a:rPr lang="tr-TR" sz="1400" b="0" dirty="0">
                <a:latin typeface="Times New Roman" panose="02020603050405020304" pitchFamily="18" charset="0"/>
                <a:cs typeface="Times New Roman" panose="02020603050405020304" pitchFamily="18" charset="0"/>
              </a:rPr>
              <a:t>     - Geçici Vergi Mahsubu                 (19.800)TL</a:t>
            </a:r>
            <a:endParaRPr lang="en-US" sz="1400" b="0" dirty="0">
              <a:latin typeface="Times New Roman" panose="02020603050405020304" pitchFamily="18" charset="0"/>
              <a:cs typeface="Times New Roman" panose="02020603050405020304" pitchFamily="18" charset="0"/>
            </a:endParaRPr>
          </a:p>
          <a:p>
            <a:r>
              <a:rPr lang="tr-TR" sz="1400" b="0" dirty="0">
                <a:latin typeface="Times New Roman" panose="02020603050405020304" pitchFamily="18" charset="0"/>
                <a:cs typeface="Times New Roman" panose="02020603050405020304" pitchFamily="18" charset="0"/>
              </a:rPr>
              <a:t>     - Ödenecek Gelir Vergi                     2.700.- TL</a:t>
            </a:r>
            <a:endParaRPr lang="en-US" sz="1400" b="0" dirty="0">
              <a:latin typeface="Times New Roman" panose="02020603050405020304" pitchFamily="18" charset="0"/>
              <a:cs typeface="Times New Roman" panose="02020603050405020304" pitchFamily="18" charset="0"/>
            </a:endParaRPr>
          </a:p>
          <a:p>
            <a:endParaRPr lang="en-US" dirty="0"/>
          </a:p>
        </p:txBody>
      </p:sp>
      <p:sp>
        <p:nvSpPr>
          <p:cNvPr id="4" name="İçerik Yer Tutucusu 3">
            <a:extLst>
              <a:ext uri="{FF2B5EF4-FFF2-40B4-BE49-F238E27FC236}">
                <a16:creationId xmlns:a16="http://schemas.microsoft.com/office/drawing/2014/main" id="{E43F14AB-EE76-C05F-F8E0-1EF27F0202D3}"/>
              </a:ext>
            </a:extLst>
          </p:cNvPr>
          <p:cNvSpPr>
            <a:spLocks noGrp="1"/>
          </p:cNvSpPr>
          <p:nvPr>
            <p:ph idx="10"/>
          </p:nvPr>
        </p:nvSpPr>
        <p:spPr>
          <a:xfrm flipV="1">
            <a:off x="6166005" y="7955280"/>
            <a:ext cx="4673445" cy="45719"/>
          </a:xfrm>
        </p:spPr>
        <p:txBody>
          <a:bodyPr/>
          <a:lstStyle/>
          <a:p>
            <a:endParaRPr lang="en-US"/>
          </a:p>
        </p:txBody>
      </p:sp>
      <p:sp>
        <p:nvSpPr>
          <p:cNvPr id="5" name="Alt Bilgi Yer Tutucusu 4">
            <a:extLst>
              <a:ext uri="{FF2B5EF4-FFF2-40B4-BE49-F238E27FC236}">
                <a16:creationId xmlns:a16="http://schemas.microsoft.com/office/drawing/2014/main" id="{BC5B4C20-A0FE-EC15-199F-EA431EAD73C3}"/>
              </a:ext>
            </a:extLst>
          </p:cNvPr>
          <p:cNvSpPr>
            <a:spLocks noGrp="1"/>
          </p:cNvSpPr>
          <p:nvPr>
            <p:ph type="ftr" sz="quarter" idx="3"/>
          </p:nvPr>
        </p:nvSpPr>
        <p:spPr/>
        <p:txBody>
          <a:bodyPr/>
          <a:lstStyle/>
          <a:p>
            <a:r>
              <a:rPr lang="en-US" dirty="0"/>
              <a:t>Presentation Title</a:t>
            </a:r>
          </a:p>
        </p:txBody>
      </p:sp>
      <p:sp>
        <p:nvSpPr>
          <p:cNvPr id="6" name="Slayt Numarası Yer Tutucusu 5">
            <a:extLst>
              <a:ext uri="{FF2B5EF4-FFF2-40B4-BE49-F238E27FC236}">
                <a16:creationId xmlns:a16="http://schemas.microsoft.com/office/drawing/2014/main" id="{77367DE4-F7D1-83C8-6BC1-4ADF7E3D6361}"/>
              </a:ext>
            </a:extLst>
          </p:cNvPr>
          <p:cNvSpPr>
            <a:spLocks noGrp="1"/>
          </p:cNvSpPr>
          <p:nvPr>
            <p:ph type="sldNum" sz="quarter" idx="4"/>
          </p:nvPr>
        </p:nvSpPr>
        <p:spPr/>
        <p:txBody>
          <a:bodyPr/>
          <a:lstStyle/>
          <a:p>
            <a:fld id="{3E6AC032-1535-134B-A583-D5E1DDD0D167}" type="slidenum">
              <a:rPr lang="en-US" smtClean="0"/>
              <a:pPr/>
              <a:t>26</a:t>
            </a:fld>
            <a:endParaRPr lang="en-US" dirty="0"/>
          </a:p>
        </p:txBody>
      </p:sp>
    </p:spTree>
    <p:extLst>
      <p:ext uri="{BB962C8B-B14F-4D97-AF65-F5344CB8AC3E}">
        <p14:creationId xmlns:p14="http://schemas.microsoft.com/office/powerpoint/2010/main" val="29484264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D24DF3-6710-6792-7C08-C327D1FDED74}"/>
              </a:ext>
            </a:extLst>
          </p:cNvPr>
          <p:cNvSpPr>
            <a:spLocks noGrp="1"/>
          </p:cNvSpPr>
          <p:nvPr>
            <p:ph type="title"/>
          </p:nvPr>
        </p:nvSpPr>
        <p:spPr>
          <a:xfrm flipV="1">
            <a:off x="402336" y="-870438"/>
            <a:ext cx="11403809" cy="161583"/>
          </a:xfrm>
        </p:spPr>
        <p:txBody>
          <a:bodyPr/>
          <a:lstStyle/>
          <a:p>
            <a:endParaRPr lang="en-US" dirty="0"/>
          </a:p>
        </p:txBody>
      </p:sp>
      <p:sp>
        <p:nvSpPr>
          <p:cNvPr id="3" name="İçerik Yer Tutucusu 2">
            <a:extLst>
              <a:ext uri="{FF2B5EF4-FFF2-40B4-BE49-F238E27FC236}">
                <a16:creationId xmlns:a16="http://schemas.microsoft.com/office/drawing/2014/main" id="{76F74027-21B2-0CDF-FA5A-0038C1524358}"/>
              </a:ext>
            </a:extLst>
          </p:cNvPr>
          <p:cNvSpPr>
            <a:spLocks noGrp="1"/>
          </p:cNvSpPr>
          <p:nvPr>
            <p:ph idx="1"/>
          </p:nvPr>
        </p:nvSpPr>
        <p:spPr>
          <a:xfrm>
            <a:off x="263769" y="334106"/>
            <a:ext cx="11240049" cy="6163335"/>
          </a:xfrm>
        </p:spPr>
        <p:txBody>
          <a:bodyPr/>
          <a:lstStyle/>
          <a:p>
            <a:r>
              <a:rPr lang="tr-TR" dirty="0">
                <a:latin typeface="Times New Roman" panose="02020603050405020304" pitchFamily="18" charset="0"/>
                <a:cs typeface="Times New Roman" panose="02020603050405020304" pitchFamily="18" charset="0"/>
              </a:rPr>
              <a:t>III. TAM MÜKELLEFİYETE TABİ OLANLAR TARAFINDAN 2025 YILINDA ELDE EDİLEN HANGİ GELİRLER İÇİN YILLIK GELİR VERGİSİ BEYANNAMESİ VERİLMESİNE GEREK YOKTUR</a:t>
            </a:r>
            <a:endParaRPr lang="en-US" dirty="0">
              <a:latin typeface="Times New Roman" panose="02020603050405020304" pitchFamily="18" charset="0"/>
              <a:cs typeface="Times New Roman" panose="02020603050405020304" pitchFamily="18" charset="0"/>
            </a:endParaRPr>
          </a:p>
          <a:p>
            <a:r>
              <a:rPr lang="tr-TR" sz="1600" b="0" dirty="0">
                <a:latin typeface="Times New Roman" panose="02020603050405020304" pitchFamily="18" charset="0"/>
                <a:cs typeface="Times New Roman" panose="02020603050405020304" pitchFamily="18" charset="0"/>
              </a:rPr>
              <a:t>Tam mükellefiyete tabi olanlar tarafından elde edilen ve aşağıda sıralanan kazanç ve iratlar için yıllık gelir vergisi beyannamesi verilmez ve başka gelirler nedeniyle verilmesi gereken yıllık gelir vergisi beyannamesine ise, sayılan bu kazanç ve iratlar dahil edilmezler.</a:t>
            </a:r>
            <a:endParaRPr lang="en-US" sz="1600" b="0" dirty="0">
              <a:latin typeface="Times New Roman" panose="02020603050405020304" pitchFamily="18" charset="0"/>
              <a:cs typeface="Times New Roman" panose="02020603050405020304" pitchFamily="18" charset="0"/>
            </a:endParaRPr>
          </a:p>
          <a:p>
            <a:r>
              <a:rPr lang="tr-TR" sz="1600" dirty="0">
                <a:latin typeface="Times New Roman" panose="02020603050405020304" pitchFamily="18" charset="0"/>
                <a:cs typeface="Times New Roman" panose="02020603050405020304" pitchFamily="18" charset="0"/>
              </a:rPr>
              <a:t>A. GVK.’</a:t>
            </a:r>
            <a:r>
              <a:rPr lang="tr-TR" sz="1600" dirty="0" err="1">
                <a:latin typeface="Times New Roman" panose="02020603050405020304" pitchFamily="18" charset="0"/>
                <a:cs typeface="Times New Roman" panose="02020603050405020304" pitchFamily="18" charset="0"/>
              </a:rPr>
              <a:t>nun</a:t>
            </a:r>
            <a:r>
              <a:rPr lang="tr-TR" sz="1600" dirty="0">
                <a:latin typeface="Times New Roman" panose="02020603050405020304" pitchFamily="18" charset="0"/>
                <a:cs typeface="Times New Roman" panose="02020603050405020304" pitchFamily="18" charset="0"/>
              </a:rPr>
              <a:t> 86 </a:t>
            </a:r>
            <a:r>
              <a:rPr lang="tr-TR" sz="1600" dirty="0" err="1">
                <a:latin typeface="Times New Roman" panose="02020603050405020304" pitchFamily="18" charset="0"/>
                <a:cs typeface="Times New Roman" panose="02020603050405020304" pitchFamily="18" charset="0"/>
              </a:rPr>
              <a:t>nci</a:t>
            </a:r>
            <a:r>
              <a:rPr lang="tr-TR" sz="1600" dirty="0">
                <a:latin typeface="Times New Roman" panose="02020603050405020304" pitchFamily="18" charset="0"/>
                <a:cs typeface="Times New Roman" panose="02020603050405020304" pitchFamily="18" charset="0"/>
              </a:rPr>
              <a:t> Maddesine Göre Beyan Edilmeyen Gelirler</a:t>
            </a:r>
            <a:endParaRPr lang="en-US" sz="1600" dirty="0">
              <a:latin typeface="Times New Roman" panose="02020603050405020304" pitchFamily="18" charset="0"/>
              <a:cs typeface="Times New Roman" panose="02020603050405020304" pitchFamily="18" charset="0"/>
            </a:endParaRPr>
          </a:p>
          <a:p>
            <a:r>
              <a:rPr lang="tr-TR" sz="1600" dirty="0">
                <a:latin typeface="Times New Roman" panose="02020603050405020304" pitchFamily="18" charset="0"/>
                <a:cs typeface="Times New Roman" panose="02020603050405020304" pitchFamily="18" charset="0"/>
              </a:rPr>
              <a:t>1. </a:t>
            </a:r>
            <a:r>
              <a:rPr lang="tr-TR" sz="1600" b="0" dirty="0">
                <a:latin typeface="Times New Roman" panose="02020603050405020304" pitchFamily="18" charset="0"/>
                <a:cs typeface="Times New Roman" panose="02020603050405020304" pitchFamily="18" charset="0"/>
              </a:rPr>
              <a:t>İşletme büyüklüğü ölçüsünü geçmediği nedenle gerçek usulde vergilendirilmeyen zirai kazançlar. </a:t>
            </a:r>
            <a:endParaRPr lang="en-US" sz="1600" b="0" dirty="0">
              <a:latin typeface="Times New Roman" panose="02020603050405020304" pitchFamily="18" charset="0"/>
              <a:cs typeface="Times New Roman" panose="02020603050405020304" pitchFamily="18" charset="0"/>
            </a:endParaRPr>
          </a:p>
          <a:p>
            <a:r>
              <a:rPr lang="tr-TR" sz="1600" dirty="0">
                <a:latin typeface="Times New Roman" panose="02020603050405020304" pitchFamily="18" charset="0"/>
                <a:cs typeface="Times New Roman" panose="02020603050405020304" pitchFamily="18" charset="0"/>
              </a:rPr>
              <a:t>2. </a:t>
            </a:r>
            <a:r>
              <a:rPr lang="tr-TR" sz="1600" b="0" dirty="0">
                <a:latin typeface="Times New Roman" panose="02020603050405020304" pitchFamily="18" charset="0"/>
                <a:cs typeface="Times New Roman" panose="02020603050405020304" pitchFamily="18" charset="0"/>
              </a:rPr>
              <a:t>Sahibinin ticari faaliyetine bağlı olmaksızın, GVK.’</a:t>
            </a:r>
            <a:r>
              <a:rPr lang="tr-TR" sz="1600" b="0" dirty="0" err="1">
                <a:latin typeface="Times New Roman" panose="02020603050405020304" pitchFamily="18" charset="0"/>
                <a:cs typeface="Times New Roman" panose="02020603050405020304" pitchFamily="18" charset="0"/>
              </a:rPr>
              <a:t>nun</a:t>
            </a:r>
            <a:r>
              <a:rPr lang="tr-TR" sz="1600" b="0" dirty="0">
                <a:latin typeface="Times New Roman" panose="02020603050405020304" pitchFamily="18" charset="0"/>
                <a:cs typeface="Times New Roman" panose="02020603050405020304" pitchFamily="18" charset="0"/>
              </a:rPr>
              <a:t> 75 inci maddesinin 15 ve 16 numaralı bentlerinde belirtilen tüzel kişiliği haiz emekli sandıkları, yardım sandıkları ile emeklilik ve sigorta şirketlerinden alınan aylık ve ödemeler,</a:t>
            </a:r>
            <a:endParaRPr lang="en-US" sz="1600" b="0" dirty="0">
              <a:latin typeface="Times New Roman" panose="02020603050405020304" pitchFamily="18" charset="0"/>
              <a:cs typeface="Times New Roman" panose="02020603050405020304" pitchFamily="18" charset="0"/>
            </a:endParaRPr>
          </a:p>
          <a:p>
            <a:r>
              <a:rPr lang="tr-TR" sz="1600" dirty="0">
                <a:latin typeface="Times New Roman" panose="02020603050405020304" pitchFamily="18" charset="0"/>
                <a:cs typeface="Times New Roman" panose="02020603050405020304" pitchFamily="18" charset="0"/>
              </a:rPr>
              <a:t>3. </a:t>
            </a:r>
            <a:r>
              <a:rPr lang="tr-TR" sz="1600" b="0" dirty="0">
                <a:latin typeface="Times New Roman" panose="02020603050405020304" pitchFamily="18" charset="0"/>
                <a:cs typeface="Times New Roman" panose="02020603050405020304" pitchFamily="18" charset="0"/>
              </a:rPr>
              <a:t>İstisna hadleri içinde kalan kazanç ve iratlar.</a:t>
            </a:r>
            <a:endParaRPr lang="en-US" sz="1600" b="0" dirty="0">
              <a:latin typeface="Times New Roman" panose="02020603050405020304" pitchFamily="18" charset="0"/>
              <a:cs typeface="Times New Roman" panose="02020603050405020304" pitchFamily="18" charset="0"/>
            </a:endParaRPr>
          </a:p>
          <a:p>
            <a:r>
              <a:rPr lang="tr-TR" sz="1600" dirty="0">
                <a:latin typeface="Times New Roman" panose="02020603050405020304" pitchFamily="18" charset="0"/>
                <a:cs typeface="Times New Roman" panose="02020603050405020304" pitchFamily="18" charset="0"/>
              </a:rPr>
              <a:t>4. </a:t>
            </a:r>
            <a:r>
              <a:rPr lang="tr-TR" sz="1600" b="0" dirty="0">
                <a:latin typeface="Times New Roman" panose="02020603050405020304" pitchFamily="18" charset="0"/>
                <a:cs typeface="Times New Roman" panose="02020603050405020304" pitchFamily="18" charset="0"/>
              </a:rPr>
              <a:t>GVK.’</a:t>
            </a:r>
            <a:r>
              <a:rPr lang="tr-TR" sz="1600" b="0" dirty="0" err="1">
                <a:latin typeface="Times New Roman" panose="02020603050405020304" pitchFamily="18" charset="0"/>
                <a:cs typeface="Times New Roman" panose="02020603050405020304" pitchFamily="18" charset="0"/>
              </a:rPr>
              <a:t>nun</a:t>
            </a:r>
            <a:r>
              <a:rPr lang="tr-TR" sz="1600" b="0" dirty="0">
                <a:latin typeface="Times New Roman" panose="02020603050405020304" pitchFamily="18" charset="0"/>
                <a:cs typeface="Times New Roman" panose="02020603050405020304" pitchFamily="18" charset="0"/>
              </a:rPr>
              <a:t> 94 üncü maddesi kapsamında gelir vergisi kesintisi yapılmış tek işverenden alınan ve tutarı </a:t>
            </a:r>
            <a:r>
              <a:rPr lang="tr-TR" sz="1600" b="0" dirty="0" err="1">
                <a:latin typeface="Times New Roman" panose="02020603050405020304" pitchFamily="18" charset="0"/>
                <a:cs typeface="Times New Roman" panose="02020603050405020304" pitchFamily="18" charset="0"/>
              </a:rPr>
              <a:t>GVK’nun</a:t>
            </a:r>
            <a:r>
              <a:rPr lang="tr-TR" sz="1600" b="0" dirty="0">
                <a:latin typeface="Times New Roman" panose="02020603050405020304" pitchFamily="18" charset="0"/>
                <a:cs typeface="Times New Roman" panose="02020603050405020304" pitchFamily="18" charset="0"/>
              </a:rPr>
              <a:t> 103 üncü maddesinin dördüncü gelir dilimindeki yer verilen 4.300.000 TL geçmeyen ücretler.</a:t>
            </a:r>
            <a:endParaRPr lang="en-US" sz="1600" b="0" dirty="0">
              <a:latin typeface="Times New Roman" panose="02020603050405020304" pitchFamily="18" charset="0"/>
              <a:cs typeface="Times New Roman" panose="02020603050405020304" pitchFamily="18" charset="0"/>
            </a:endParaRPr>
          </a:p>
          <a:p>
            <a:r>
              <a:rPr lang="tr-TR" sz="1600" dirty="0">
                <a:latin typeface="Times New Roman" panose="02020603050405020304" pitchFamily="18" charset="0"/>
                <a:cs typeface="Times New Roman" panose="02020603050405020304" pitchFamily="18" charset="0"/>
              </a:rPr>
              <a:t>5. </a:t>
            </a:r>
            <a:r>
              <a:rPr lang="tr-TR" sz="1600" b="0" dirty="0">
                <a:latin typeface="Times New Roman" panose="02020603050405020304" pitchFamily="18" charset="0"/>
                <a:cs typeface="Times New Roman" panose="02020603050405020304" pitchFamily="18" charset="0"/>
              </a:rPr>
              <a:t>GVK.’</a:t>
            </a:r>
            <a:r>
              <a:rPr lang="tr-TR" sz="1600" b="0" dirty="0" err="1">
                <a:latin typeface="Times New Roman" panose="02020603050405020304" pitchFamily="18" charset="0"/>
                <a:cs typeface="Times New Roman" panose="02020603050405020304" pitchFamily="18" charset="0"/>
              </a:rPr>
              <a:t>nun</a:t>
            </a:r>
            <a:r>
              <a:rPr lang="tr-TR" sz="1600" b="0" dirty="0">
                <a:latin typeface="Times New Roman" panose="02020603050405020304" pitchFamily="18" charset="0"/>
                <a:cs typeface="Times New Roman" panose="02020603050405020304" pitchFamily="18" charset="0"/>
              </a:rPr>
              <a:t> 94 üncü maddesi kapsamında gelir vergisi kesintisi yapılmış iki veya daha fazla işverenden ücret alınması durumunda, birden sonraki işverenlerden alınan ve toplamı 330.000 TL ve tüm işverenlerden alınan ve toplamı 4.300.000 TL geçmeyen ücretler,</a:t>
            </a:r>
            <a:endParaRPr lang="en-US" sz="1600" b="0" dirty="0">
              <a:latin typeface="Times New Roman" panose="02020603050405020304" pitchFamily="18" charset="0"/>
              <a:cs typeface="Times New Roman" panose="02020603050405020304" pitchFamily="18" charset="0"/>
            </a:endParaRPr>
          </a:p>
          <a:p>
            <a:r>
              <a:rPr lang="tr-TR" sz="1600" dirty="0">
                <a:latin typeface="Times New Roman" panose="02020603050405020304" pitchFamily="18" charset="0"/>
                <a:cs typeface="Times New Roman" panose="02020603050405020304" pitchFamily="18" charset="0"/>
              </a:rPr>
              <a:t>6. </a:t>
            </a:r>
            <a:r>
              <a:rPr lang="tr-TR" sz="1600" b="0" dirty="0">
                <a:latin typeface="Times New Roman" panose="02020603050405020304" pitchFamily="18" charset="0"/>
                <a:cs typeface="Times New Roman" panose="02020603050405020304" pitchFamily="18" charset="0"/>
              </a:rPr>
              <a:t>Yukarıda 1, 2, 3, 4 ve 5’ inci ayırımda sayılan kazanç ve iratlar dışında vergiye tabi gelirlerinin (Ticari kazanç, gerçek usulde vergilendirilen zirai kazanç, serbest meslek kazancı, menkul sermaye iradı, gayrimenkul sermaye iradı ve diğer kazanç ve iratlar) toplamı 330.000 TL geçmemesi koşulu ile, Türkiye’de gelir vergisi kesintisine tabi tutulmuş olan menkul sermaye iratları ve gayrimenkul sermaye iratları.</a:t>
            </a:r>
            <a:endParaRPr lang="en-US" sz="1600" b="0" dirty="0">
              <a:latin typeface="Times New Roman" panose="02020603050405020304" pitchFamily="18" charset="0"/>
              <a:cs typeface="Times New Roman" panose="02020603050405020304" pitchFamily="18" charset="0"/>
            </a:endParaRPr>
          </a:p>
          <a:p>
            <a:r>
              <a:rPr lang="tr-TR" sz="1600" dirty="0">
                <a:latin typeface="Times New Roman" panose="02020603050405020304" pitchFamily="18" charset="0"/>
                <a:cs typeface="Times New Roman" panose="02020603050405020304" pitchFamily="18" charset="0"/>
              </a:rPr>
              <a:t>7. </a:t>
            </a:r>
            <a:r>
              <a:rPr lang="tr-TR" sz="1600" b="0" dirty="0">
                <a:latin typeface="Times New Roman" panose="02020603050405020304" pitchFamily="18" charset="0"/>
                <a:cs typeface="Times New Roman" panose="02020603050405020304" pitchFamily="18" charset="0"/>
              </a:rPr>
              <a:t>Vergi kesintisine ve istisnaya konu olmayan ve toplamı 18.000 TL geçmeyen menkul ve gayrimenkul sermaye iratları.</a:t>
            </a:r>
            <a:endParaRPr lang="en-US" sz="1600" b="0" dirty="0">
              <a:latin typeface="Times New Roman" panose="02020603050405020304" pitchFamily="18" charset="0"/>
              <a:cs typeface="Times New Roman" panose="02020603050405020304" pitchFamily="18" charset="0"/>
            </a:endParaRPr>
          </a:p>
          <a:p>
            <a:r>
              <a:rPr lang="tr-TR" sz="1600" dirty="0">
                <a:latin typeface="Times New Roman" panose="02020603050405020304" pitchFamily="18" charset="0"/>
                <a:cs typeface="Times New Roman" panose="02020603050405020304" pitchFamily="18" charset="0"/>
              </a:rPr>
              <a:t> </a:t>
            </a:r>
            <a:endParaRPr lang="en-US" sz="1600" dirty="0">
              <a:latin typeface="Times New Roman" panose="02020603050405020304" pitchFamily="18" charset="0"/>
              <a:cs typeface="Times New Roman" panose="02020603050405020304" pitchFamily="18" charset="0"/>
            </a:endParaRPr>
          </a:p>
          <a:p>
            <a:endParaRPr lang="en-US" dirty="0"/>
          </a:p>
        </p:txBody>
      </p:sp>
      <p:sp>
        <p:nvSpPr>
          <p:cNvPr id="4" name="İçerik Yer Tutucusu 3">
            <a:extLst>
              <a:ext uri="{FF2B5EF4-FFF2-40B4-BE49-F238E27FC236}">
                <a16:creationId xmlns:a16="http://schemas.microsoft.com/office/drawing/2014/main" id="{4C355FE8-9BAC-64AB-CC0E-8482F5B6B98D}"/>
              </a:ext>
            </a:extLst>
          </p:cNvPr>
          <p:cNvSpPr>
            <a:spLocks noGrp="1"/>
          </p:cNvSpPr>
          <p:nvPr>
            <p:ph idx="10"/>
          </p:nvPr>
        </p:nvSpPr>
        <p:spPr>
          <a:xfrm>
            <a:off x="6166005" y="8018583"/>
            <a:ext cx="4673445" cy="45719"/>
          </a:xfrm>
        </p:spPr>
        <p:txBody>
          <a:bodyPr/>
          <a:lstStyle/>
          <a:p>
            <a:endParaRPr lang="en-US"/>
          </a:p>
        </p:txBody>
      </p:sp>
      <p:sp>
        <p:nvSpPr>
          <p:cNvPr id="5" name="Alt Bilgi Yer Tutucusu 4">
            <a:extLst>
              <a:ext uri="{FF2B5EF4-FFF2-40B4-BE49-F238E27FC236}">
                <a16:creationId xmlns:a16="http://schemas.microsoft.com/office/drawing/2014/main" id="{7F772EA8-A0ED-4341-D244-E1A578C76216}"/>
              </a:ext>
            </a:extLst>
          </p:cNvPr>
          <p:cNvSpPr>
            <a:spLocks noGrp="1"/>
          </p:cNvSpPr>
          <p:nvPr>
            <p:ph type="ftr" sz="quarter" idx="3"/>
          </p:nvPr>
        </p:nvSpPr>
        <p:spPr/>
        <p:txBody>
          <a:bodyPr/>
          <a:lstStyle/>
          <a:p>
            <a:r>
              <a:rPr lang="en-US"/>
              <a:t>Presentation Title</a:t>
            </a:r>
            <a:endParaRPr lang="en-US" dirty="0"/>
          </a:p>
        </p:txBody>
      </p:sp>
      <p:sp>
        <p:nvSpPr>
          <p:cNvPr id="6" name="Slayt Numarası Yer Tutucusu 5">
            <a:extLst>
              <a:ext uri="{FF2B5EF4-FFF2-40B4-BE49-F238E27FC236}">
                <a16:creationId xmlns:a16="http://schemas.microsoft.com/office/drawing/2014/main" id="{D35DA599-5CAB-F4F4-E71A-9E43658CA85F}"/>
              </a:ext>
            </a:extLst>
          </p:cNvPr>
          <p:cNvSpPr>
            <a:spLocks noGrp="1"/>
          </p:cNvSpPr>
          <p:nvPr>
            <p:ph type="sldNum" sz="quarter" idx="4"/>
          </p:nvPr>
        </p:nvSpPr>
        <p:spPr/>
        <p:txBody>
          <a:bodyPr/>
          <a:lstStyle/>
          <a:p>
            <a:fld id="{3E6AC032-1535-134B-A583-D5E1DDD0D167}" type="slidenum">
              <a:rPr lang="en-US" smtClean="0"/>
              <a:pPr/>
              <a:t>27</a:t>
            </a:fld>
            <a:endParaRPr lang="en-US" dirty="0"/>
          </a:p>
        </p:txBody>
      </p:sp>
    </p:spTree>
    <p:extLst>
      <p:ext uri="{BB962C8B-B14F-4D97-AF65-F5344CB8AC3E}">
        <p14:creationId xmlns:p14="http://schemas.microsoft.com/office/powerpoint/2010/main" val="12464031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BD54E05-190B-CF04-6A26-1A1BE28B9B05}"/>
              </a:ext>
            </a:extLst>
          </p:cNvPr>
          <p:cNvSpPr>
            <a:spLocks noGrp="1"/>
          </p:cNvSpPr>
          <p:nvPr>
            <p:ph type="title"/>
          </p:nvPr>
        </p:nvSpPr>
        <p:spPr>
          <a:xfrm>
            <a:off x="402336" y="-407769"/>
            <a:ext cx="11403809" cy="161584"/>
          </a:xfrm>
        </p:spPr>
        <p:txBody>
          <a:bodyPr/>
          <a:lstStyle/>
          <a:p>
            <a:endParaRPr lang="en-US"/>
          </a:p>
        </p:txBody>
      </p:sp>
      <p:sp>
        <p:nvSpPr>
          <p:cNvPr id="3" name="İçerik Yer Tutucusu 2">
            <a:extLst>
              <a:ext uri="{FF2B5EF4-FFF2-40B4-BE49-F238E27FC236}">
                <a16:creationId xmlns:a16="http://schemas.microsoft.com/office/drawing/2014/main" id="{83154513-A55B-C613-52F3-8C0226A2F5C7}"/>
              </a:ext>
            </a:extLst>
          </p:cNvPr>
          <p:cNvSpPr>
            <a:spLocks noGrp="1"/>
          </p:cNvSpPr>
          <p:nvPr>
            <p:ph idx="1"/>
          </p:nvPr>
        </p:nvSpPr>
        <p:spPr>
          <a:xfrm>
            <a:off x="253231" y="318782"/>
            <a:ext cx="11399691" cy="6178659"/>
          </a:xfrm>
        </p:spPr>
        <p:txBody>
          <a:bodyPr/>
          <a:lstStyle/>
          <a:p>
            <a:r>
              <a:rPr lang="tr-TR" sz="1700" dirty="0">
                <a:latin typeface="Times New Roman" panose="02020603050405020304" pitchFamily="18" charset="0"/>
                <a:cs typeface="Times New Roman" panose="02020603050405020304" pitchFamily="18" charset="0"/>
              </a:rPr>
              <a:t>ÖRNEK 1: </a:t>
            </a:r>
            <a:r>
              <a:rPr lang="tr-TR" sz="1700" b="0" dirty="0">
                <a:latin typeface="Times New Roman" panose="02020603050405020304" pitchFamily="18" charset="0"/>
                <a:cs typeface="Times New Roman" panose="02020603050405020304" pitchFamily="18" charset="0"/>
              </a:rPr>
              <a:t>Hizmet erbabı 2025 yılında (A) işverenden 225.000 TL, (B) işverenden 25.500 TL ve (C) işverende de 385.000 TL ücret geliri elde etmiş ve her üç işverenden alınan ücret üzerinden gelir vergisi kesintisi yapılmıştır.</a:t>
            </a:r>
            <a:endParaRPr lang="en-US" sz="1700" b="0" dirty="0">
              <a:latin typeface="Times New Roman" panose="02020603050405020304" pitchFamily="18" charset="0"/>
              <a:cs typeface="Times New Roman" panose="02020603050405020304" pitchFamily="18" charset="0"/>
            </a:endParaRPr>
          </a:p>
          <a:p>
            <a:r>
              <a:rPr lang="tr-TR" sz="1700" b="0" dirty="0">
                <a:latin typeface="Times New Roman" panose="02020603050405020304" pitchFamily="18" charset="0"/>
                <a:cs typeface="Times New Roman" panose="02020603050405020304" pitchFamily="18" charset="0"/>
              </a:rPr>
              <a:t>(C) işverenden alınan ücret en yüksek olduğu için bu ücret birinci işverenden alınan ücret olarak dikkate alınır ve bu ücret dışında (A) ve (B) işverenlerden alınan ücretlerin toplamı (225.000 + 25.500)=250.500 TL olup bu tutar 330.000 TL beyan sınırının altında kaldığından her üç işverenden alınan ücretlerin toplamı da 4.300.000 TL geçmediği için beyanname verilmez, başka gelirler için verilen beyannameye dahil edilmez.</a:t>
            </a:r>
            <a:endParaRPr lang="en-US" sz="1700" b="0" dirty="0">
              <a:latin typeface="Times New Roman" panose="02020603050405020304" pitchFamily="18" charset="0"/>
              <a:cs typeface="Times New Roman" panose="02020603050405020304" pitchFamily="18" charset="0"/>
            </a:endParaRPr>
          </a:p>
          <a:p>
            <a:r>
              <a:rPr lang="tr-TR" sz="1700" dirty="0">
                <a:latin typeface="Times New Roman" panose="02020603050405020304" pitchFamily="18" charset="0"/>
                <a:cs typeface="Times New Roman" panose="02020603050405020304" pitchFamily="18" charset="0"/>
              </a:rPr>
              <a:t>ÖRNEK 2: </a:t>
            </a:r>
            <a:r>
              <a:rPr lang="tr-TR" sz="1700" b="0" dirty="0">
                <a:latin typeface="Times New Roman" panose="02020603050405020304" pitchFamily="18" charset="0"/>
                <a:cs typeface="Times New Roman" panose="02020603050405020304" pitchFamily="18" charset="0"/>
              </a:rPr>
              <a:t>Hizmet erbabı 2025 yılında (A) işverenden 280.000 TL, (B) işverenden 65.750 TL, (C) işverende 29.250 TL ve (D) işverende de 61.000 TL ücret geliri elde etmiş ve (D) işverenden alınan ücret dışında diğer üç işverenden alınan ücret üzerinden gelir vergisi kesintisi yapılmıştır.</a:t>
            </a:r>
            <a:endParaRPr lang="en-US" sz="1700" b="0" dirty="0">
              <a:latin typeface="Times New Roman" panose="02020603050405020304" pitchFamily="18" charset="0"/>
              <a:cs typeface="Times New Roman" panose="02020603050405020304" pitchFamily="18" charset="0"/>
            </a:endParaRPr>
          </a:p>
          <a:p>
            <a:r>
              <a:rPr lang="tr-TR" sz="1700" b="0" dirty="0">
                <a:latin typeface="Times New Roman" panose="02020603050405020304" pitchFamily="18" charset="0"/>
                <a:cs typeface="Times New Roman" panose="02020603050405020304" pitchFamily="18" charset="0"/>
              </a:rPr>
              <a:t>Gelir vergisi kesintisi yapılan (A) işverenden alınan ücret en yüksek olduğu için bu ücret birinci işverenden alınan ücret olarak dikkate alınır ve bu ücret dışında (B), (C) ve (D)    işverenlerden alınan ücretlerin toplamı (65.750 + 29.250 + 61.000) =156.000 TL olup bu tutar 330.000 TL ve bütün işverenlerden alınan ücretlerin toplamı da 4.300.000 TL geçmediğinden sadece (D) işverenden alınan ve üzerinden gelir vergisi </a:t>
            </a:r>
            <a:r>
              <a:rPr lang="tr-TR" sz="1700" b="0" dirty="0" err="1">
                <a:latin typeface="Times New Roman" panose="02020603050405020304" pitchFamily="18" charset="0"/>
                <a:cs typeface="Times New Roman" panose="02020603050405020304" pitchFamily="18" charset="0"/>
              </a:rPr>
              <a:t>tevkifatı</a:t>
            </a:r>
            <a:r>
              <a:rPr lang="tr-TR" sz="1700" b="0" dirty="0">
                <a:latin typeface="Times New Roman" panose="02020603050405020304" pitchFamily="18" charset="0"/>
                <a:cs typeface="Times New Roman" panose="02020603050405020304" pitchFamily="18" charset="0"/>
              </a:rPr>
              <a:t> yapılmayan 61.000 TL ücret aynen beyan edilecektir.</a:t>
            </a:r>
            <a:endParaRPr lang="tr-TR" sz="1700" dirty="0">
              <a:latin typeface="Times New Roman" panose="02020603050405020304" pitchFamily="18" charset="0"/>
              <a:cs typeface="Times New Roman" panose="02020603050405020304" pitchFamily="18" charset="0"/>
            </a:endParaRPr>
          </a:p>
          <a:p>
            <a:r>
              <a:rPr lang="tr-TR" sz="1700" dirty="0">
                <a:latin typeface="Times New Roman" panose="02020603050405020304" pitchFamily="18" charset="0"/>
                <a:cs typeface="Times New Roman" panose="02020603050405020304" pitchFamily="18" charset="0"/>
              </a:rPr>
              <a:t>ÖRNEK 3: </a:t>
            </a:r>
            <a:r>
              <a:rPr lang="tr-TR" sz="1700" b="0" dirty="0">
                <a:latin typeface="Times New Roman" panose="02020603050405020304" pitchFamily="18" charset="0"/>
                <a:cs typeface="Times New Roman" panose="02020603050405020304" pitchFamily="18" charset="0"/>
              </a:rPr>
              <a:t>Hizmet erbabı 2025 yılında (A) işverenden 850.000 TL, (B) işverenden 438.540 TL ve (C) işverende de 335.035 TL ücret geliri elde etmiş ve her üç işverenden alınan ücret üzerinden gelir vergisi kesintisi yapılmıştır.</a:t>
            </a:r>
            <a:endParaRPr lang="en-US" sz="1700" b="0" dirty="0">
              <a:latin typeface="Times New Roman" panose="02020603050405020304" pitchFamily="18" charset="0"/>
              <a:cs typeface="Times New Roman" panose="02020603050405020304" pitchFamily="18" charset="0"/>
            </a:endParaRPr>
          </a:p>
          <a:p>
            <a:r>
              <a:rPr lang="tr-TR" sz="1700" b="0" dirty="0">
                <a:latin typeface="Times New Roman" panose="02020603050405020304" pitchFamily="18" charset="0"/>
                <a:cs typeface="Times New Roman" panose="02020603050405020304" pitchFamily="18" charset="0"/>
              </a:rPr>
              <a:t>(A) işverenden alınan ücret en yüksek olduğu için bu ücret birinci işverenden alınan ücret olarak dikkate alınır ve bu ücret dışında (B) ve (C) işverenlerden alınan ücretlerin toplamı (438.540 + 335.035 ) = 773.575 TL olup bu tutar 330.000 TL beyan sınırının geçtiğinden her üç işverenden alınan ücretlerin toplamı olan (850.000 + 438.540 + 335.035) = 1.623.575 TL beyan edilecek ve beyanname üzerinden hesaplanan gelir vergisinden kesilen vergilerin tamamı mahsup edilecektir.</a:t>
            </a:r>
            <a:endParaRPr lang="en-US" sz="1700" b="0" dirty="0">
              <a:latin typeface="Times New Roman" panose="02020603050405020304" pitchFamily="18" charset="0"/>
              <a:cs typeface="Times New Roman" panose="02020603050405020304" pitchFamily="18" charset="0"/>
            </a:endParaRPr>
          </a:p>
          <a:p>
            <a:endParaRPr lang="en-US" dirty="0"/>
          </a:p>
        </p:txBody>
      </p:sp>
      <p:sp>
        <p:nvSpPr>
          <p:cNvPr id="4" name="İçerik Yer Tutucusu 3">
            <a:extLst>
              <a:ext uri="{FF2B5EF4-FFF2-40B4-BE49-F238E27FC236}">
                <a16:creationId xmlns:a16="http://schemas.microsoft.com/office/drawing/2014/main" id="{2C5A6247-C2C2-B860-8E5B-D67413AD56C0}"/>
              </a:ext>
            </a:extLst>
          </p:cNvPr>
          <p:cNvSpPr>
            <a:spLocks noGrp="1"/>
          </p:cNvSpPr>
          <p:nvPr>
            <p:ph idx="10"/>
          </p:nvPr>
        </p:nvSpPr>
        <p:spPr>
          <a:xfrm flipV="1">
            <a:off x="6209967" y="7813035"/>
            <a:ext cx="4673445" cy="161586"/>
          </a:xfrm>
        </p:spPr>
        <p:txBody>
          <a:bodyPr/>
          <a:lstStyle/>
          <a:p>
            <a:endParaRPr lang="en-US"/>
          </a:p>
        </p:txBody>
      </p:sp>
      <p:sp>
        <p:nvSpPr>
          <p:cNvPr id="5" name="Alt Bilgi Yer Tutucusu 4">
            <a:extLst>
              <a:ext uri="{FF2B5EF4-FFF2-40B4-BE49-F238E27FC236}">
                <a16:creationId xmlns:a16="http://schemas.microsoft.com/office/drawing/2014/main" id="{8204E37F-0798-FBE0-5A2F-993423E62ACF}"/>
              </a:ext>
            </a:extLst>
          </p:cNvPr>
          <p:cNvSpPr>
            <a:spLocks noGrp="1"/>
          </p:cNvSpPr>
          <p:nvPr>
            <p:ph type="ftr" sz="quarter" idx="3"/>
          </p:nvPr>
        </p:nvSpPr>
        <p:spPr/>
        <p:txBody>
          <a:bodyPr/>
          <a:lstStyle/>
          <a:p>
            <a:r>
              <a:rPr lang="en-US" dirty="0"/>
              <a:t>Presentation Title</a:t>
            </a:r>
          </a:p>
        </p:txBody>
      </p:sp>
      <p:sp>
        <p:nvSpPr>
          <p:cNvPr id="6" name="Slayt Numarası Yer Tutucusu 5">
            <a:extLst>
              <a:ext uri="{FF2B5EF4-FFF2-40B4-BE49-F238E27FC236}">
                <a16:creationId xmlns:a16="http://schemas.microsoft.com/office/drawing/2014/main" id="{B46AADCA-76E2-5A1C-FBAE-E5090D661F28}"/>
              </a:ext>
            </a:extLst>
          </p:cNvPr>
          <p:cNvSpPr>
            <a:spLocks noGrp="1"/>
          </p:cNvSpPr>
          <p:nvPr>
            <p:ph type="sldNum" sz="quarter" idx="4"/>
          </p:nvPr>
        </p:nvSpPr>
        <p:spPr/>
        <p:txBody>
          <a:bodyPr/>
          <a:lstStyle/>
          <a:p>
            <a:fld id="{3E6AC032-1535-134B-A583-D5E1DDD0D167}" type="slidenum">
              <a:rPr lang="en-US" smtClean="0"/>
              <a:pPr/>
              <a:t>28</a:t>
            </a:fld>
            <a:endParaRPr lang="en-US" dirty="0"/>
          </a:p>
        </p:txBody>
      </p:sp>
    </p:spTree>
    <p:extLst>
      <p:ext uri="{BB962C8B-B14F-4D97-AF65-F5344CB8AC3E}">
        <p14:creationId xmlns:p14="http://schemas.microsoft.com/office/powerpoint/2010/main" val="34659361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B2214F2-A437-A146-94C1-AF01D8C4D7C1}"/>
              </a:ext>
            </a:extLst>
          </p:cNvPr>
          <p:cNvSpPr>
            <a:spLocks noGrp="1"/>
          </p:cNvSpPr>
          <p:nvPr>
            <p:ph type="title"/>
          </p:nvPr>
        </p:nvSpPr>
        <p:spPr>
          <a:xfrm flipV="1">
            <a:off x="402336" y="-1400962"/>
            <a:ext cx="11403809" cy="738231"/>
          </a:xfrm>
        </p:spPr>
        <p:txBody>
          <a:bodyPr/>
          <a:lstStyle/>
          <a:p>
            <a:endParaRPr lang="en-US"/>
          </a:p>
        </p:txBody>
      </p:sp>
      <p:sp>
        <p:nvSpPr>
          <p:cNvPr id="3" name="İçerik Yer Tutucusu 2">
            <a:extLst>
              <a:ext uri="{FF2B5EF4-FFF2-40B4-BE49-F238E27FC236}">
                <a16:creationId xmlns:a16="http://schemas.microsoft.com/office/drawing/2014/main" id="{F9C7820A-9ABE-E482-32E6-C83560E4D450}"/>
              </a:ext>
            </a:extLst>
          </p:cNvPr>
          <p:cNvSpPr>
            <a:spLocks noGrp="1"/>
          </p:cNvSpPr>
          <p:nvPr>
            <p:ph idx="1"/>
          </p:nvPr>
        </p:nvSpPr>
        <p:spPr>
          <a:xfrm>
            <a:off x="402336" y="352337"/>
            <a:ext cx="11325473" cy="6145103"/>
          </a:xfrm>
        </p:spPr>
        <p:txBody>
          <a:bodyPr/>
          <a:lstStyle/>
          <a:p>
            <a:r>
              <a:rPr lang="tr-TR" dirty="0"/>
              <a:t>ÖRNEK 4</a:t>
            </a:r>
            <a:r>
              <a:rPr lang="tr-TR" b="0" dirty="0">
                <a:latin typeface="Times New Roman" panose="02020603050405020304" pitchFamily="18" charset="0"/>
                <a:cs typeface="Times New Roman" panose="02020603050405020304" pitchFamily="18" charset="0"/>
              </a:rPr>
              <a:t>: Bir hizmet erbabı 2025 yılında (A) işverenden 3.995.000 TL, (B) işverenden 75.000 TL, (C) işverenden 225.000 TL ve (D) işverende de 15.000 TL ücret geliri elde etmiş ve ücret gelirlerinin tamamı üzerinden gelir vergisi </a:t>
            </a:r>
            <a:r>
              <a:rPr lang="tr-TR" b="0" dirty="0" err="1">
                <a:latin typeface="Times New Roman" panose="02020603050405020304" pitchFamily="18" charset="0"/>
                <a:cs typeface="Times New Roman" panose="02020603050405020304" pitchFamily="18" charset="0"/>
              </a:rPr>
              <a:t>tevkifatı</a:t>
            </a:r>
            <a:r>
              <a:rPr lang="tr-TR" b="0" dirty="0">
                <a:latin typeface="Times New Roman" panose="02020603050405020304" pitchFamily="18" charset="0"/>
                <a:cs typeface="Times New Roman" panose="02020603050405020304" pitchFamily="18" charset="0"/>
              </a:rPr>
              <a:t> yapılmıştır.</a:t>
            </a:r>
            <a:endParaRPr lang="en-US" b="0" dirty="0">
              <a:latin typeface="Times New Roman" panose="02020603050405020304" pitchFamily="18" charset="0"/>
              <a:cs typeface="Times New Roman" panose="02020603050405020304" pitchFamily="18" charset="0"/>
            </a:endParaRPr>
          </a:p>
          <a:p>
            <a:r>
              <a:rPr lang="tr-TR" b="0" dirty="0">
                <a:latin typeface="Times New Roman" panose="02020603050405020304" pitchFamily="18" charset="0"/>
                <a:cs typeface="Times New Roman" panose="02020603050405020304" pitchFamily="18" charset="0"/>
              </a:rPr>
              <a:t>Gerçek kişinin birinci işveren dışındaki diğer (B),(C) ve (D) işverenlerden aldığı ücretlerin toplamı (75.000 + 225.000 + 15.000)= 315.000 TL, beyan sınırını 330.000 TL aşmamış olmasına rağmen birinci işverenden alınan ücretle toplamı (3.995.000 + 315.000 )=4.310.000 TL beyan sınırı 4.300.000 TL’yi aştığı için tüm ücret gelirleri beyan edilecek ve hesaplanan vergiden kesilen vergiler mahsup edilecektir.</a:t>
            </a:r>
            <a:endParaRPr lang="en-US" b="0"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ÖRNEK 5: </a:t>
            </a:r>
            <a:r>
              <a:rPr lang="tr-TR" b="0" dirty="0">
                <a:latin typeface="Times New Roman" panose="02020603050405020304" pitchFamily="18" charset="0"/>
                <a:cs typeface="Times New Roman" panose="02020603050405020304" pitchFamily="18" charset="0"/>
              </a:rPr>
              <a:t>(A) şahsı 2025 yılı içinde aşağıda belirtilen kazanç ve iratları elde etmiştir.</a:t>
            </a:r>
            <a:endParaRPr lang="en-US" b="0" dirty="0">
              <a:latin typeface="Times New Roman" panose="02020603050405020304" pitchFamily="18" charset="0"/>
              <a:cs typeface="Times New Roman" panose="02020603050405020304" pitchFamily="18" charset="0"/>
            </a:endParaRPr>
          </a:p>
          <a:p>
            <a:r>
              <a:rPr lang="tr-TR" b="0" dirty="0">
                <a:latin typeface="Times New Roman" panose="02020603050405020304" pitchFamily="18" charset="0"/>
                <a:cs typeface="Times New Roman" panose="02020603050405020304" pitchFamily="18" charset="0"/>
              </a:rPr>
              <a:t>- Ücret                                            970.500 TL (Vergi kesilmiş.)</a:t>
            </a:r>
            <a:endParaRPr lang="en-US" b="0" dirty="0">
              <a:latin typeface="Times New Roman" panose="02020603050405020304" pitchFamily="18" charset="0"/>
              <a:cs typeface="Times New Roman" panose="02020603050405020304" pitchFamily="18" charset="0"/>
            </a:endParaRPr>
          </a:p>
          <a:p>
            <a:r>
              <a:rPr lang="tr-TR" b="0" dirty="0">
                <a:latin typeface="Times New Roman" panose="02020603050405020304" pitchFamily="18" charset="0"/>
                <a:cs typeface="Times New Roman" panose="02020603050405020304" pitchFamily="18" charset="0"/>
              </a:rPr>
              <a:t>- Ücret                                            320.650 TL (Vergi kesilmiş.)</a:t>
            </a:r>
            <a:endParaRPr lang="en-US" b="0" dirty="0">
              <a:latin typeface="Times New Roman" panose="02020603050405020304" pitchFamily="18" charset="0"/>
              <a:cs typeface="Times New Roman" panose="02020603050405020304" pitchFamily="18" charset="0"/>
            </a:endParaRPr>
          </a:p>
          <a:p>
            <a:r>
              <a:rPr lang="tr-TR" b="0" dirty="0">
                <a:latin typeface="Times New Roman" panose="02020603050405020304" pitchFamily="18" charset="0"/>
                <a:cs typeface="Times New Roman" panose="02020603050405020304" pitchFamily="18" charset="0"/>
              </a:rPr>
              <a:t>- Kâr payı (Brüt 25.000 TL)*          25.000 TL (3.750 TL Vergisi kesilmiş.) (İstisna sonrası)</a:t>
            </a:r>
            <a:endParaRPr lang="en-US" b="0" dirty="0">
              <a:latin typeface="Times New Roman" panose="02020603050405020304" pitchFamily="18" charset="0"/>
              <a:cs typeface="Times New Roman" panose="02020603050405020304" pitchFamily="18" charset="0"/>
            </a:endParaRPr>
          </a:p>
          <a:p>
            <a:r>
              <a:rPr lang="tr-TR" b="0" dirty="0">
                <a:latin typeface="Times New Roman" panose="02020603050405020304" pitchFamily="18" charset="0"/>
                <a:cs typeface="Times New Roman" panose="02020603050405020304" pitchFamily="18" charset="0"/>
              </a:rPr>
              <a:t>- Mesken Kirası                              205.100 TL (Vergisi kesilmemiş) )(%15 G. Gider-Net)  </a:t>
            </a:r>
            <a:endParaRPr lang="en-US" b="0" dirty="0">
              <a:latin typeface="Times New Roman" panose="02020603050405020304" pitchFamily="18" charset="0"/>
              <a:cs typeface="Times New Roman" panose="02020603050405020304" pitchFamily="18" charset="0"/>
            </a:endParaRPr>
          </a:p>
          <a:p>
            <a:r>
              <a:rPr lang="tr-TR" b="0" dirty="0">
                <a:latin typeface="Times New Roman" panose="02020603050405020304" pitchFamily="18" charset="0"/>
                <a:cs typeface="Times New Roman" panose="02020603050405020304" pitchFamily="18" charset="0"/>
              </a:rPr>
              <a:t>- İşyeri Kirası (Brüt 55.000TL)        55.000 TL (11.000 TL vergi kesilmiş)(%15 G. Gider-Net) </a:t>
            </a:r>
            <a:endParaRPr lang="en-US" b="0" dirty="0">
              <a:latin typeface="Times New Roman" panose="02020603050405020304" pitchFamily="18" charset="0"/>
              <a:cs typeface="Times New Roman" panose="02020603050405020304" pitchFamily="18" charset="0"/>
            </a:endParaRPr>
          </a:p>
          <a:p>
            <a:r>
              <a:rPr lang="tr-TR" b="0" dirty="0">
                <a:latin typeface="Times New Roman" panose="02020603050405020304" pitchFamily="18" charset="0"/>
                <a:cs typeface="Times New Roman" panose="02020603050405020304" pitchFamily="18" charset="0"/>
              </a:rPr>
              <a:t>- Ticari kazanç                                 29.500 TL</a:t>
            </a:r>
            <a:endParaRPr lang="en-US" b="0" dirty="0">
              <a:latin typeface="Times New Roman" panose="02020603050405020304" pitchFamily="18" charset="0"/>
              <a:cs typeface="Times New Roman" panose="02020603050405020304" pitchFamily="18" charset="0"/>
            </a:endParaRPr>
          </a:p>
          <a:p>
            <a:r>
              <a:rPr lang="tr-TR" b="0" dirty="0">
                <a:latin typeface="Times New Roman" panose="02020603050405020304" pitchFamily="18" charset="0"/>
                <a:cs typeface="Times New Roman" panose="02020603050405020304" pitchFamily="18" charset="0"/>
              </a:rPr>
              <a:t>- Arızi Serbest Meslek Kazancı**     1.250 TL (250 TL beyana isabet eden tevkifat tutarı)</a:t>
            </a:r>
            <a:endParaRPr lang="en-US" b="0" dirty="0">
              <a:latin typeface="Times New Roman" panose="02020603050405020304" pitchFamily="18" charset="0"/>
              <a:cs typeface="Times New Roman" panose="02020603050405020304" pitchFamily="18" charset="0"/>
            </a:endParaRPr>
          </a:p>
          <a:p>
            <a:r>
              <a:rPr lang="tr-TR" i="1" dirty="0">
                <a:latin typeface="Times New Roman" panose="02020603050405020304" pitchFamily="18" charset="0"/>
                <a:cs typeface="Times New Roman" panose="02020603050405020304" pitchFamily="18" charset="0"/>
              </a:rPr>
              <a:t>(*) Kâr payı tam mükellefiyete tabi bir kurumdan alınmıştır.</a:t>
            </a:r>
            <a:endParaRPr lang="en-US" dirty="0">
              <a:latin typeface="Times New Roman" panose="02020603050405020304" pitchFamily="18" charset="0"/>
              <a:cs typeface="Times New Roman" panose="02020603050405020304" pitchFamily="18" charset="0"/>
            </a:endParaRPr>
          </a:p>
          <a:p>
            <a:r>
              <a:rPr lang="tr-TR" i="1" dirty="0">
                <a:latin typeface="Times New Roman" panose="02020603050405020304" pitchFamily="18" charset="0"/>
                <a:cs typeface="Times New Roman" panose="02020603050405020304" pitchFamily="18" charset="0"/>
              </a:rPr>
              <a:t>(**) 281.250 TL </a:t>
            </a:r>
            <a:r>
              <a:rPr lang="tr-TR" i="1" dirty="0" err="1">
                <a:latin typeface="Times New Roman" panose="02020603050405020304" pitchFamily="18" charset="0"/>
                <a:cs typeface="Times New Roman" panose="02020603050405020304" pitchFamily="18" charset="0"/>
              </a:rPr>
              <a:t>arizi</a:t>
            </a:r>
            <a:r>
              <a:rPr lang="tr-TR" i="1" dirty="0">
                <a:latin typeface="Times New Roman" panose="02020603050405020304" pitchFamily="18" charset="0"/>
                <a:cs typeface="Times New Roman" panose="02020603050405020304" pitchFamily="18" charset="0"/>
              </a:rPr>
              <a:t> serbest meslek kazancı elde edilmiş ve tama üzerinde %20 gelir vergisi kesilmiş olup, 280.000 TL istisna sorasında kalan 1.250 TL beyan edilmiş ve beyan edilen tutara isabet eden (1.250 x %20)= 250 TL tevkifat dikkate alınmıştır.</a:t>
            </a:r>
            <a:r>
              <a:rPr lang="tr-TR" b="0" i="1" dirty="0">
                <a:latin typeface="Times New Roman" panose="02020603050405020304" pitchFamily="18" charset="0"/>
                <a:cs typeface="Times New Roman" panose="02020603050405020304" pitchFamily="18" charset="0"/>
              </a:rPr>
              <a:t> </a:t>
            </a:r>
            <a:endParaRPr lang="en-US" b="0" dirty="0">
              <a:latin typeface="Times New Roman" panose="02020603050405020304" pitchFamily="18" charset="0"/>
              <a:cs typeface="Times New Roman" panose="02020603050405020304" pitchFamily="18" charset="0"/>
            </a:endParaRPr>
          </a:p>
          <a:p>
            <a:r>
              <a:rPr lang="tr-TR" b="0" dirty="0">
                <a:latin typeface="Times New Roman" panose="02020603050405020304" pitchFamily="18" charset="0"/>
                <a:cs typeface="Times New Roman" panose="02020603050405020304" pitchFamily="18" charset="0"/>
              </a:rPr>
              <a:t> </a:t>
            </a:r>
            <a:endParaRPr lang="en-US" b="0" dirty="0">
              <a:latin typeface="Times New Roman" panose="02020603050405020304" pitchFamily="18" charset="0"/>
              <a:cs typeface="Times New Roman" panose="02020603050405020304" pitchFamily="18" charset="0"/>
            </a:endParaRPr>
          </a:p>
          <a:p>
            <a:r>
              <a:rPr lang="tr-TR" b="0" dirty="0">
                <a:latin typeface="Times New Roman" panose="02020603050405020304" pitchFamily="18" charset="0"/>
                <a:cs typeface="Times New Roman" panose="02020603050405020304" pitchFamily="18" charset="0"/>
              </a:rPr>
              <a:t> </a:t>
            </a:r>
            <a:endParaRPr lang="en-US" b="0" dirty="0">
              <a:latin typeface="Times New Roman" panose="02020603050405020304" pitchFamily="18" charset="0"/>
              <a:cs typeface="Times New Roman" panose="02020603050405020304" pitchFamily="18" charset="0"/>
            </a:endParaRPr>
          </a:p>
          <a:p>
            <a:endParaRPr lang="en-US" dirty="0"/>
          </a:p>
        </p:txBody>
      </p:sp>
      <p:sp>
        <p:nvSpPr>
          <p:cNvPr id="4" name="İçerik Yer Tutucusu 3">
            <a:extLst>
              <a:ext uri="{FF2B5EF4-FFF2-40B4-BE49-F238E27FC236}">
                <a16:creationId xmlns:a16="http://schemas.microsoft.com/office/drawing/2014/main" id="{4AAF8AE1-C6AA-7E28-C7EA-DF4953384A72}"/>
              </a:ext>
            </a:extLst>
          </p:cNvPr>
          <p:cNvSpPr>
            <a:spLocks noGrp="1"/>
          </p:cNvSpPr>
          <p:nvPr>
            <p:ph idx="10"/>
          </p:nvPr>
        </p:nvSpPr>
        <p:spPr>
          <a:xfrm flipV="1">
            <a:off x="6166005" y="7482979"/>
            <a:ext cx="4673445" cy="536894"/>
          </a:xfrm>
        </p:spPr>
        <p:txBody>
          <a:bodyPr/>
          <a:lstStyle/>
          <a:p>
            <a:endParaRPr lang="en-US" dirty="0"/>
          </a:p>
        </p:txBody>
      </p:sp>
      <p:sp>
        <p:nvSpPr>
          <p:cNvPr id="5" name="Alt Bilgi Yer Tutucusu 4">
            <a:extLst>
              <a:ext uri="{FF2B5EF4-FFF2-40B4-BE49-F238E27FC236}">
                <a16:creationId xmlns:a16="http://schemas.microsoft.com/office/drawing/2014/main" id="{32ABD3EC-A853-1270-465C-648E04F4F97C}"/>
              </a:ext>
            </a:extLst>
          </p:cNvPr>
          <p:cNvSpPr>
            <a:spLocks noGrp="1"/>
          </p:cNvSpPr>
          <p:nvPr>
            <p:ph type="ftr" sz="quarter" idx="3"/>
          </p:nvPr>
        </p:nvSpPr>
        <p:spPr/>
        <p:txBody>
          <a:bodyPr/>
          <a:lstStyle/>
          <a:p>
            <a:r>
              <a:rPr lang="en-US"/>
              <a:t>Presentation Title</a:t>
            </a:r>
            <a:endParaRPr lang="en-US" dirty="0"/>
          </a:p>
        </p:txBody>
      </p:sp>
      <p:sp>
        <p:nvSpPr>
          <p:cNvPr id="6" name="Slayt Numarası Yer Tutucusu 5">
            <a:extLst>
              <a:ext uri="{FF2B5EF4-FFF2-40B4-BE49-F238E27FC236}">
                <a16:creationId xmlns:a16="http://schemas.microsoft.com/office/drawing/2014/main" id="{EAA5BE74-F698-BEA7-ECA2-F958CF8AFBEC}"/>
              </a:ext>
            </a:extLst>
          </p:cNvPr>
          <p:cNvSpPr>
            <a:spLocks noGrp="1"/>
          </p:cNvSpPr>
          <p:nvPr>
            <p:ph type="sldNum" sz="quarter" idx="4"/>
          </p:nvPr>
        </p:nvSpPr>
        <p:spPr/>
        <p:txBody>
          <a:bodyPr/>
          <a:lstStyle/>
          <a:p>
            <a:fld id="{3E6AC032-1535-134B-A583-D5E1DDD0D167}" type="slidenum">
              <a:rPr lang="en-US" smtClean="0"/>
              <a:pPr/>
              <a:t>29</a:t>
            </a:fld>
            <a:endParaRPr lang="en-US" dirty="0"/>
          </a:p>
        </p:txBody>
      </p:sp>
    </p:spTree>
    <p:extLst>
      <p:ext uri="{BB962C8B-B14F-4D97-AF65-F5344CB8AC3E}">
        <p14:creationId xmlns:p14="http://schemas.microsoft.com/office/powerpoint/2010/main" val="3858582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46974A-09A3-1B08-BC10-1C2CB702F85D}"/>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C685197-42EB-C3E1-F92D-45E65ECC25D7}"/>
              </a:ext>
            </a:extLst>
          </p:cNvPr>
          <p:cNvSpPr>
            <a:spLocks noGrp="1"/>
          </p:cNvSpPr>
          <p:nvPr>
            <p:ph type="sldNum" sz="quarter" idx="4"/>
          </p:nvPr>
        </p:nvSpPr>
        <p:spPr/>
        <p:txBody>
          <a:bodyPr/>
          <a:lstStyle/>
          <a:p>
            <a:fld id="{3E6AC032-1535-134B-A583-D5E1DDD0D167}" type="slidenum">
              <a:rPr lang="en-US" smtClean="0"/>
              <a:pPr/>
              <a:t>3</a:t>
            </a:fld>
            <a:endParaRPr lang="en-US" dirty="0"/>
          </a:p>
        </p:txBody>
      </p:sp>
      <p:sp>
        <p:nvSpPr>
          <p:cNvPr id="6" name="Slide Number Placeholder 2">
            <a:extLst>
              <a:ext uri="{FF2B5EF4-FFF2-40B4-BE49-F238E27FC236}">
                <a16:creationId xmlns:a16="http://schemas.microsoft.com/office/drawing/2014/main" id="{99B23853-84E2-31FB-2D51-93E7BF1B914C}"/>
              </a:ext>
            </a:extLst>
          </p:cNvPr>
          <p:cNvSpPr txBox="1">
            <a:spLocks/>
          </p:cNvSpPr>
          <p:nvPr/>
        </p:nvSpPr>
        <p:spPr>
          <a:xfrm>
            <a:off x="12772118" y="6799884"/>
            <a:ext cx="298209" cy="161583"/>
          </a:xfrm>
          <a:prstGeom prst="rect">
            <a:avLst/>
          </a:prstGeom>
        </p:spPr>
        <p:txBody>
          <a:bodyPr vert="horz" wrap="square" lIns="0" tIns="0" rIns="0" bIns="0" rtlCol="0" anchor="b" anchorCtr="0">
            <a:spAutoFit/>
          </a:bodyPr>
          <a:lstStyle>
            <a:defPPr>
              <a:defRPr lang="en-US"/>
            </a:defPPr>
            <a:lvl1pPr marL="0" algn="r" defTabSz="914400" rtl="0" eaLnBrk="1" latinLnBrk="0" hangingPunct="1">
              <a:defRPr sz="1050" kern="1200">
                <a:solidFill>
                  <a:schemeClr val="tx1"/>
                </a:solidFill>
                <a:latin typeface="+mn-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E6AC032-1535-134B-A583-D5E1DDD0D167}" type="slidenum">
              <a:rPr lang="en-US" smtClean="0"/>
              <a:pPr/>
              <a:t>3</a:t>
            </a:fld>
            <a:endParaRPr lang="en-US" dirty="0"/>
          </a:p>
        </p:txBody>
      </p:sp>
      <p:sp>
        <p:nvSpPr>
          <p:cNvPr id="5" name="Title 6">
            <a:extLst>
              <a:ext uri="{FF2B5EF4-FFF2-40B4-BE49-F238E27FC236}">
                <a16:creationId xmlns:a16="http://schemas.microsoft.com/office/drawing/2014/main" id="{6200F43C-93E6-25C3-CD2B-4368FAA82177}"/>
              </a:ext>
            </a:extLst>
          </p:cNvPr>
          <p:cNvSpPr>
            <a:spLocks noGrp="1"/>
          </p:cNvSpPr>
          <p:nvPr>
            <p:ph type="title"/>
          </p:nvPr>
        </p:nvSpPr>
        <p:spPr>
          <a:xfrm>
            <a:off x="402336" y="540280"/>
            <a:ext cx="11399691" cy="6259604"/>
          </a:xfrm>
        </p:spPr>
        <p:txBody>
          <a:bodyPr/>
          <a:lstStyle/>
          <a:p>
            <a:r>
              <a:rPr lang="tr-TR" sz="2000" b="1" dirty="0">
                <a:latin typeface="Times New Roman" panose="02020603050405020304" pitchFamily="18" charset="0"/>
                <a:cs typeface="Times New Roman" panose="02020603050405020304" pitchFamily="18" charset="0"/>
              </a:rPr>
              <a:t>I.    GELİRE GİREN KAZANÇ VE İRATLAR İLE ELDE ETME</a:t>
            </a:r>
            <a:br>
              <a:rPr lang="en-US" sz="2000" dirty="0">
                <a:latin typeface="Times New Roman" panose="02020603050405020304" pitchFamily="18" charset="0"/>
                <a:cs typeface="Times New Roman" panose="02020603050405020304" pitchFamily="18" charset="0"/>
              </a:rPr>
            </a:br>
            <a:r>
              <a:rPr lang="tr-TR" sz="2000" b="1" dirty="0">
                <a:latin typeface="Times New Roman" panose="02020603050405020304" pitchFamily="18" charset="0"/>
                <a:cs typeface="Times New Roman" panose="02020603050405020304" pitchFamily="18" charset="0"/>
              </a:rPr>
              <a:t> </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Gelir vergisine tabi kazanç ve iratlar aşağıda belirtilmiştir.</a:t>
            </a:r>
            <a:br>
              <a:rPr lang="en-US" sz="2000" dirty="0">
                <a:latin typeface="Times New Roman" panose="02020603050405020304" pitchFamily="18" charset="0"/>
                <a:cs typeface="Times New Roman" panose="02020603050405020304" pitchFamily="18" charset="0"/>
              </a:rPr>
            </a:br>
            <a:r>
              <a:rPr lang="tr-TR" sz="2000" b="1" dirty="0">
                <a:latin typeface="Times New Roman" panose="02020603050405020304" pitchFamily="18" charset="0"/>
                <a:cs typeface="Times New Roman" panose="02020603050405020304" pitchFamily="18" charset="0"/>
              </a:rPr>
              <a:t> </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1.Ticari kazançlar (GVK. Md.37 – 51)</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2. Zirai kazançlar (GVK. Md. 52 – 60) </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3. Ücretler (GVK. Md. 61 – 64)</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4. Serbest meslek kazançları (GVK. Md.65 – 69)</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5. Gayrimenkul sermaye iratları (GVK. Md.70 – 74)</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6. Menkul sermaye iratları (GVK. Md.75 – 79)</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7. Diğer kazanç ve iratlar (GVK.Md.80 – 82)</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 </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Kazanç ve iratların gelir vergisine tabi olabilmesi için bu kazanç ve iratların yukarıda sayılan yedi gelir unsurundan herhangi birisine girmesi gerekmektedir. Aksi takdirde elde edilen kazançlar ve iratları gelir vergisine tabi tutmak mümkün değildir.</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    </a:t>
            </a:r>
            <a:br>
              <a:rPr lang="en-US" sz="2000" dirty="0">
                <a:latin typeface="Times New Roman" panose="02020603050405020304" pitchFamily="18" charset="0"/>
                <a:cs typeface="Times New Roman" panose="02020603050405020304" pitchFamily="18" charset="0"/>
              </a:rPr>
            </a:br>
            <a:r>
              <a:rPr lang="tr-TR" sz="2000" dirty="0">
                <a:latin typeface="Times New Roman" panose="02020603050405020304" pitchFamily="18" charset="0"/>
                <a:cs typeface="Times New Roman" panose="02020603050405020304" pitchFamily="18" charset="0"/>
              </a:rPr>
              <a:t>Örneğin kumardan elde edilen gelirler, her türlü şans ve talih oyunlarından elde edilen gelirler bu sayılan yedi gelir unsuruna girmediğinden, gelir vergisine tabi tutmak söz konusu değildir. </a:t>
            </a:r>
            <a:br>
              <a:rPr lang="en-US" dirty="0"/>
            </a:br>
            <a:r>
              <a:rPr lang="tr-TR" dirty="0"/>
              <a:t> </a:t>
            </a:r>
            <a:br>
              <a:rPr lang="en-US" dirty="0"/>
            </a:br>
            <a:br>
              <a:rPr lang="tr-TR" sz="2000" b="1" kern="100" dirty="0">
                <a:latin typeface="Times New Roman" panose="02020603050405020304" pitchFamily="18" charset="0"/>
                <a:ea typeface="Calibri" panose="020F0502020204030204" pitchFamily="34" charset="0"/>
                <a:cs typeface="Times New Roman" panose="02020603050405020304" pitchFamily="18" charset="0"/>
              </a:rPr>
            </a:br>
            <a:br>
              <a:rPr lang="tr-TR" sz="2000" b="1" kern="100" dirty="0">
                <a:latin typeface="Times New Roman" panose="02020603050405020304" pitchFamily="18" charset="0"/>
                <a:ea typeface="Calibri" panose="020F0502020204030204" pitchFamily="34" charset="0"/>
                <a:cs typeface="Times New Roman" panose="02020603050405020304" pitchFamily="18" charset="0"/>
              </a:rPr>
            </a:br>
            <a:endParaRPr lang="en-GB" sz="2000" b="1" noProof="0" dirty="0"/>
          </a:p>
        </p:txBody>
      </p:sp>
      <p:sp>
        <p:nvSpPr>
          <p:cNvPr id="8" name="Slide Number Placeholder 2">
            <a:extLst>
              <a:ext uri="{FF2B5EF4-FFF2-40B4-BE49-F238E27FC236}">
                <a16:creationId xmlns:a16="http://schemas.microsoft.com/office/drawing/2014/main" id="{4F70D3B9-DA23-58A4-4194-17D7F933C2C7}"/>
              </a:ext>
            </a:extLst>
          </p:cNvPr>
          <p:cNvSpPr txBox="1">
            <a:spLocks/>
          </p:cNvSpPr>
          <p:nvPr/>
        </p:nvSpPr>
        <p:spPr>
          <a:xfrm>
            <a:off x="11503818" y="6501384"/>
            <a:ext cx="298209" cy="161583"/>
          </a:xfrm>
          <a:prstGeom prst="rect">
            <a:avLst/>
          </a:prstGeom>
        </p:spPr>
        <p:txBody>
          <a:bodyPr vert="horz" wrap="square" lIns="0" tIns="0" rIns="0" bIns="0" rtlCol="0" anchor="b" anchorCtr="0">
            <a:spAutoFit/>
          </a:bodyPr>
          <a:lstStyle>
            <a:defPPr>
              <a:defRPr lang="en-US"/>
            </a:defPPr>
            <a:lvl1pPr marL="0" algn="r" defTabSz="914400" rtl="0" eaLnBrk="1" latinLnBrk="0" hangingPunct="1">
              <a:defRPr sz="1050" kern="1200">
                <a:solidFill>
                  <a:schemeClr val="tx1"/>
                </a:solidFill>
                <a:latin typeface="+mn-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E6AC032-1535-134B-A583-D5E1DDD0D167}" type="slidenum">
              <a:rPr lang="en-US" smtClean="0"/>
              <a:pPr/>
              <a:t>3</a:t>
            </a:fld>
            <a:endParaRPr lang="en-US" dirty="0"/>
          </a:p>
        </p:txBody>
      </p:sp>
    </p:spTree>
    <p:extLst>
      <p:ext uri="{BB962C8B-B14F-4D97-AF65-F5344CB8AC3E}">
        <p14:creationId xmlns:p14="http://schemas.microsoft.com/office/powerpoint/2010/main" val="39402332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A40082-102F-DAB8-B658-18D035BCAB2B}"/>
              </a:ext>
            </a:extLst>
          </p:cNvPr>
          <p:cNvSpPr>
            <a:spLocks noGrp="1"/>
          </p:cNvSpPr>
          <p:nvPr>
            <p:ph type="title"/>
          </p:nvPr>
        </p:nvSpPr>
        <p:spPr>
          <a:xfrm>
            <a:off x="402336" y="-388087"/>
            <a:ext cx="11403809" cy="161584"/>
          </a:xfrm>
        </p:spPr>
        <p:txBody>
          <a:bodyPr/>
          <a:lstStyle/>
          <a:p>
            <a:endParaRPr lang="en-US"/>
          </a:p>
        </p:txBody>
      </p:sp>
      <p:sp>
        <p:nvSpPr>
          <p:cNvPr id="3" name="İçerik Yer Tutucusu 2">
            <a:extLst>
              <a:ext uri="{FF2B5EF4-FFF2-40B4-BE49-F238E27FC236}">
                <a16:creationId xmlns:a16="http://schemas.microsoft.com/office/drawing/2014/main" id="{935E8830-3ADB-F233-2030-A4419CDBC6E9}"/>
              </a:ext>
            </a:extLst>
          </p:cNvPr>
          <p:cNvSpPr>
            <a:spLocks noGrp="1"/>
          </p:cNvSpPr>
          <p:nvPr>
            <p:ph idx="1"/>
          </p:nvPr>
        </p:nvSpPr>
        <p:spPr>
          <a:xfrm>
            <a:off x="402336" y="198976"/>
            <a:ext cx="11399691" cy="6084378"/>
          </a:xfrm>
        </p:spPr>
        <p:txBody>
          <a:bodyPr/>
          <a:lstStyle/>
          <a:p>
            <a:r>
              <a:rPr lang="tr-TR" dirty="0">
                <a:latin typeface="Times New Roman" panose="02020603050405020304" pitchFamily="18" charset="0"/>
                <a:cs typeface="Times New Roman" panose="02020603050405020304" pitchFamily="18" charset="0"/>
              </a:rPr>
              <a:t>a</a:t>
            </a:r>
            <a:r>
              <a:rPr lang="tr-TR" b="0" dirty="0">
                <a:latin typeface="Times New Roman" panose="02020603050405020304" pitchFamily="18" charset="0"/>
                <a:cs typeface="Times New Roman" panose="02020603050405020304" pitchFamily="18" charset="0"/>
              </a:rPr>
              <a:t>. İki iş verenden alınan ve vergisi kesinti yoluyla ödenen ücretlerin ikinci işverenden alınan ücret 330.000 TL ve alınan tüp ücretin toplamı da 4.300.000 TL beyan sınırının altında kaldığı için ücretlerin tamamı beyan edilmeyecek ve verilen beyannameye de dahil edilmeyecektir.</a:t>
            </a:r>
            <a:endParaRPr lang="en-US"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b. </a:t>
            </a:r>
            <a:r>
              <a:rPr lang="tr-TR" b="0" dirty="0">
                <a:latin typeface="Times New Roman" panose="02020603050405020304" pitchFamily="18" charset="0"/>
                <a:cs typeface="Times New Roman" panose="02020603050405020304" pitchFamily="18" charset="0"/>
              </a:rPr>
              <a:t>Ücret gelirleri dışında vergiye tabi gelirlerin toplamı (25.000 + 205.100 + 55.000 + 29.500 + 1.250.-)= 315.850 TL olup, bu tutar 330.000 TL beyan sınırının altında kaldığı için toplam vergiye tabi 315.850 TL içinde yer alan ve vergisi kesinti yolu ile ödenen 55.000 TL iş yeri kirası ile 25.000 TL menkul sermaye iradı beyannameye dahil edilmeyecek ve bu iki gelir dışındaki; ticari kazanç 29.500 TL, mesken kirası 205.100 TL ve arızi serbest meslek kazancı 1.250 TL toplamı olan 235.850 TL matrah beyan edilecek ve hesaplanan 39.270 TL gelir vergisinden beyana dahil arızi serbest meslek kazancından kesilen 250 TL gelir vergisi ile ödenen geçici vergi mahsup edilerek kalan tutar iki eşit taksitte ödenecektir.</a:t>
            </a:r>
            <a:endParaRPr lang="en-US" b="0" dirty="0">
              <a:latin typeface="Times New Roman" panose="02020603050405020304" pitchFamily="18" charset="0"/>
              <a:cs typeface="Times New Roman" panose="02020603050405020304" pitchFamily="18" charset="0"/>
            </a:endParaRPr>
          </a:p>
          <a:p>
            <a:r>
              <a:rPr lang="tr-TR" dirty="0"/>
              <a:t>ÖRNEK 6:</a:t>
            </a:r>
            <a:r>
              <a:rPr lang="tr-TR" sz="1400" dirty="0"/>
              <a:t> </a:t>
            </a:r>
            <a:r>
              <a:rPr lang="tr-TR" sz="1400" b="0" dirty="0"/>
              <a:t>(M) adlı şahsı 2025 yılı içinde aşağıda belirtilen kazanç ve iratları elde etmiştir.</a:t>
            </a:r>
            <a:endParaRPr lang="en-US" sz="1400" b="0" dirty="0"/>
          </a:p>
          <a:p>
            <a:r>
              <a:rPr lang="tr-TR" sz="1400" b="0" dirty="0"/>
              <a:t>- Ücret                                            860.000 TL (Vergi kesilmiş.)</a:t>
            </a:r>
            <a:endParaRPr lang="en-US" sz="1400" b="0" dirty="0"/>
          </a:p>
          <a:p>
            <a:r>
              <a:rPr lang="tr-TR" sz="1400" b="0" dirty="0"/>
              <a:t>- Ücret                                            250.550 TL (Vergi kesilmiş.)</a:t>
            </a:r>
            <a:endParaRPr lang="en-US" sz="1400" b="0" dirty="0"/>
          </a:p>
          <a:p>
            <a:r>
              <a:rPr lang="tr-TR" sz="1400" b="0" dirty="0"/>
              <a:t>- Ücret                                            145.650 TL (Vergi kesilmiş.)                                       </a:t>
            </a:r>
            <a:endParaRPr lang="en-US" sz="1400" b="0" dirty="0"/>
          </a:p>
          <a:p>
            <a:r>
              <a:rPr lang="tr-TR" sz="1400" b="0" dirty="0"/>
              <a:t>- Kâr payı (Brüt  180.000 TL)*    180.000 TL (27.000 TL vergi kesilmiş.) (İstisna yok)</a:t>
            </a:r>
            <a:endParaRPr lang="en-US" sz="1400" b="0" dirty="0"/>
          </a:p>
          <a:p>
            <a:r>
              <a:rPr lang="tr-TR" sz="1400" b="0" dirty="0"/>
              <a:t>- Mesken Kirası                              95.000 TL (Vergisi kesilmemiş) (%15 G. Gider-Net)  </a:t>
            </a:r>
            <a:endParaRPr lang="en-US" sz="1400" b="0" dirty="0"/>
          </a:p>
          <a:p>
            <a:r>
              <a:rPr lang="tr-TR" sz="1400" b="0" dirty="0"/>
              <a:t>- İşyeri Kirası (Brüt 35.000 TL)     35.000 TL (7.000 TL vergi kesilmiş) (%15 G. Gider-Net) </a:t>
            </a:r>
            <a:endParaRPr lang="en-US" sz="1400" b="0" dirty="0"/>
          </a:p>
          <a:p>
            <a:r>
              <a:rPr lang="tr-TR" sz="1400" b="0" dirty="0"/>
              <a:t>- Ticari kazanç                                45.560 TL</a:t>
            </a:r>
            <a:endParaRPr lang="en-US" sz="1400" b="0" dirty="0"/>
          </a:p>
          <a:p>
            <a:r>
              <a:rPr lang="tr-TR" sz="1400" b="0" dirty="0"/>
              <a:t>- Serbest Meslek Kazancı               62.850 TL (4.570 TL vergi kesilmiş)</a:t>
            </a:r>
            <a:endParaRPr lang="en-US" sz="1400" b="0" dirty="0"/>
          </a:p>
          <a:p>
            <a:r>
              <a:rPr lang="tr-TR" sz="1400" i="1" dirty="0"/>
              <a:t>(*) Dar mükellef kurumdan alınan kâr payıdır.</a:t>
            </a:r>
            <a:endParaRPr lang="en-US" sz="1400" dirty="0"/>
          </a:p>
          <a:p>
            <a:r>
              <a:rPr lang="tr-TR" sz="1400" b="0" dirty="0"/>
              <a:t> </a:t>
            </a:r>
            <a:endParaRPr lang="en-US" sz="1400" b="0" dirty="0"/>
          </a:p>
          <a:p>
            <a:r>
              <a:rPr lang="tr-TR" sz="1400" b="0" dirty="0"/>
              <a:t> </a:t>
            </a:r>
            <a:endParaRPr lang="en-US" sz="1400" b="0" dirty="0"/>
          </a:p>
          <a:p>
            <a:endParaRPr lang="en-US" dirty="0"/>
          </a:p>
        </p:txBody>
      </p:sp>
      <p:sp>
        <p:nvSpPr>
          <p:cNvPr id="5" name="Alt Bilgi Yer Tutucusu 4">
            <a:extLst>
              <a:ext uri="{FF2B5EF4-FFF2-40B4-BE49-F238E27FC236}">
                <a16:creationId xmlns:a16="http://schemas.microsoft.com/office/drawing/2014/main" id="{3F429A05-E142-6628-4498-916021B63ABE}"/>
              </a:ext>
            </a:extLst>
          </p:cNvPr>
          <p:cNvSpPr>
            <a:spLocks noGrp="1"/>
          </p:cNvSpPr>
          <p:nvPr>
            <p:ph type="ftr" sz="quarter" idx="3"/>
          </p:nvPr>
        </p:nvSpPr>
        <p:spPr/>
        <p:txBody>
          <a:bodyPr/>
          <a:lstStyle/>
          <a:p>
            <a:r>
              <a:rPr lang="en-US"/>
              <a:t>Presentation Title</a:t>
            </a:r>
            <a:endParaRPr lang="en-US" dirty="0"/>
          </a:p>
        </p:txBody>
      </p:sp>
      <p:sp>
        <p:nvSpPr>
          <p:cNvPr id="6" name="Slayt Numarası Yer Tutucusu 5">
            <a:extLst>
              <a:ext uri="{FF2B5EF4-FFF2-40B4-BE49-F238E27FC236}">
                <a16:creationId xmlns:a16="http://schemas.microsoft.com/office/drawing/2014/main" id="{2664FEED-C311-D795-E51E-CD5AB0A0D07C}"/>
              </a:ext>
            </a:extLst>
          </p:cNvPr>
          <p:cNvSpPr>
            <a:spLocks noGrp="1"/>
          </p:cNvSpPr>
          <p:nvPr>
            <p:ph type="sldNum" sz="quarter" idx="4"/>
          </p:nvPr>
        </p:nvSpPr>
        <p:spPr/>
        <p:txBody>
          <a:bodyPr/>
          <a:lstStyle/>
          <a:p>
            <a:fld id="{3E6AC032-1535-134B-A583-D5E1DDD0D167}" type="slidenum">
              <a:rPr lang="en-US" smtClean="0"/>
              <a:pPr/>
              <a:t>30</a:t>
            </a:fld>
            <a:endParaRPr lang="en-US" dirty="0"/>
          </a:p>
        </p:txBody>
      </p:sp>
    </p:spTree>
    <p:extLst>
      <p:ext uri="{BB962C8B-B14F-4D97-AF65-F5344CB8AC3E}">
        <p14:creationId xmlns:p14="http://schemas.microsoft.com/office/powerpoint/2010/main" val="7313913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9208F97-798B-89A7-2A57-F03F81EF5A51}"/>
              </a:ext>
            </a:extLst>
          </p:cNvPr>
          <p:cNvSpPr>
            <a:spLocks noGrp="1"/>
          </p:cNvSpPr>
          <p:nvPr>
            <p:ph type="title"/>
          </p:nvPr>
        </p:nvSpPr>
        <p:spPr>
          <a:xfrm flipV="1">
            <a:off x="402336" y="-1879134"/>
            <a:ext cx="11403809" cy="469784"/>
          </a:xfrm>
        </p:spPr>
        <p:txBody>
          <a:bodyPr/>
          <a:lstStyle/>
          <a:p>
            <a:endParaRPr lang="en-US" dirty="0"/>
          </a:p>
        </p:txBody>
      </p:sp>
      <p:sp>
        <p:nvSpPr>
          <p:cNvPr id="3" name="İçerik Yer Tutucusu 2">
            <a:extLst>
              <a:ext uri="{FF2B5EF4-FFF2-40B4-BE49-F238E27FC236}">
                <a16:creationId xmlns:a16="http://schemas.microsoft.com/office/drawing/2014/main" id="{189E741F-8E89-1AD8-7160-BA7559121ED7}"/>
              </a:ext>
            </a:extLst>
          </p:cNvPr>
          <p:cNvSpPr>
            <a:spLocks noGrp="1"/>
          </p:cNvSpPr>
          <p:nvPr>
            <p:ph idx="1"/>
          </p:nvPr>
        </p:nvSpPr>
        <p:spPr>
          <a:xfrm>
            <a:off x="402337" y="195034"/>
            <a:ext cx="11250586" cy="6239322"/>
          </a:xfrm>
        </p:spPr>
        <p:txBody>
          <a:bodyPr/>
          <a:lstStyle/>
          <a:p>
            <a:r>
              <a:rPr lang="tr-TR" dirty="0" err="1">
                <a:latin typeface="Times New Roman" panose="02020603050405020304" pitchFamily="18" charset="0"/>
                <a:cs typeface="Times New Roman" panose="02020603050405020304" pitchFamily="18" charset="0"/>
              </a:rPr>
              <a:t>a.</a:t>
            </a:r>
            <a:r>
              <a:rPr lang="tr-TR" b="0" dirty="0" err="1">
                <a:latin typeface="Times New Roman" panose="02020603050405020304" pitchFamily="18" charset="0"/>
                <a:cs typeface="Times New Roman" panose="02020603050405020304" pitchFamily="18" charset="0"/>
              </a:rPr>
              <a:t>Vergisi</a:t>
            </a:r>
            <a:r>
              <a:rPr lang="tr-TR" b="0" dirty="0">
                <a:latin typeface="Times New Roman" panose="02020603050405020304" pitchFamily="18" charset="0"/>
                <a:cs typeface="Times New Roman" panose="02020603050405020304" pitchFamily="18" charset="0"/>
              </a:rPr>
              <a:t> kesilmiş ücretlerin birden sonraki işverenlerden alınan ücretlerin toplamı (250.550 + 145.650) =396.200 TL olup, 330.000 TL beyan sınırını aşması nedeniyle her üç işverenden alınan ücretlerin toplamı (860.000 + 250.550 TL + 145.650)= 1.256.200 TL beyan edilecek ve kesilen vergiler mahsup edilecektir.</a:t>
            </a:r>
            <a:endParaRPr lang="en-US" b="0"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b. </a:t>
            </a:r>
            <a:r>
              <a:rPr lang="tr-TR" b="0" dirty="0">
                <a:latin typeface="Times New Roman" panose="02020603050405020304" pitchFamily="18" charset="0"/>
                <a:cs typeface="Times New Roman" panose="02020603050405020304" pitchFamily="18" charset="0"/>
              </a:rPr>
              <a:t>Ücretler dışında vergiye tabi gelirlerin toplamı (180.000 + 95.000 + 35.000 + 45.560 + 62.850) = 418.410 TL olup, bu tutar beyan sınırı 330.000 TL geçtiğinden bu gelirlerin tamamı beyan edilecektir. </a:t>
            </a:r>
            <a:endParaRPr lang="en-US" b="0" dirty="0">
              <a:latin typeface="Times New Roman" panose="02020603050405020304" pitchFamily="18" charset="0"/>
              <a:cs typeface="Times New Roman" panose="02020603050405020304" pitchFamily="18" charset="0"/>
            </a:endParaRPr>
          </a:p>
          <a:p>
            <a:r>
              <a:rPr lang="tr-TR" b="0" dirty="0">
                <a:latin typeface="Times New Roman" panose="02020603050405020304" pitchFamily="18" charset="0"/>
                <a:cs typeface="Times New Roman" panose="02020603050405020304" pitchFamily="18" charset="0"/>
              </a:rPr>
              <a:t>Örneğimizdeki bu mükellef üç iş verenden aldığı ücretleri de beyan edeceğinden toplam beyan edilen (1.256.200 + 418.410) = 1.674.610 TL üzerinden hesaplanan gelir vergisinden beyannameye dahil edilen gelirler üzerinden kesilen tüm vergiler ile ödenen geçici vergi mahsup edilerek kalan tutar iki eşit taksitte ödenir.</a:t>
            </a:r>
          </a:p>
          <a:p>
            <a:endParaRPr lang="en-US" b="0"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ÖRNEK 7.</a:t>
            </a:r>
            <a:r>
              <a:rPr lang="tr-TR" b="0" dirty="0">
                <a:latin typeface="Times New Roman" panose="02020603050405020304" pitchFamily="18" charset="0"/>
                <a:cs typeface="Times New Roman" panose="02020603050405020304" pitchFamily="18" charset="0"/>
              </a:rPr>
              <a:t> Bir şahıs 2025 yılında alacak faizi olarak 595.15 TL ve yurt dışı bir bankadaki mevduatına 210 USD faiz yürütülmüş (Kur:42.985) ve bunun TL karşılığı 9.026.85 TL </a:t>
            </a:r>
            <a:r>
              <a:rPr lang="tr-TR" b="0" dirty="0" err="1">
                <a:latin typeface="Times New Roman" panose="02020603050405020304" pitchFamily="18" charset="0"/>
                <a:cs typeface="Times New Roman" panose="02020603050405020304" pitchFamily="18" charset="0"/>
              </a:rPr>
              <a:t>dır</a:t>
            </a:r>
            <a:r>
              <a:rPr lang="tr-TR" b="0" dirty="0">
                <a:latin typeface="Times New Roman" panose="02020603050405020304" pitchFamily="18" charset="0"/>
                <a:cs typeface="Times New Roman" panose="02020603050405020304" pitchFamily="18" charset="0"/>
              </a:rPr>
              <a:t>.</a:t>
            </a:r>
            <a:endParaRPr lang="en-US" b="0" dirty="0">
              <a:latin typeface="Times New Roman" panose="02020603050405020304" pitchFamily="18" charset="0"/>
              <a:cs typeface="Times New Roman" panose="02020603050405020304" pitchFamily="18" charset="0"/>
            </a:endParaRPr>
          </a:p>
          <a:p>
            <a:r>
              <a:rPr lang="tr-TR" b="0" dirty="0">
                <a:latin typeface="Times New Roman" panose="02020603050405020304" pitchFamily="18" charset="0"/>
                <a:cs typeface="Times New Roman" panose="02020603050405020304" pitchFamily="18" charset="0"/>
              </a:rPr>
              <a:t>Bu kişinin elde ettiği alacak faizi ve mevduat faizi vergi kesintisine ve istisnaya tabi olmadığından ve toplamı da (595.15 + 9.026.85)= 9.622 TL olup, bu tutarının 18.000 TL geçmediğinden beyan edilmeyecektir. Başka gelirler için verilecek beyannameye de bu gelirler dahil edilmeyecektir.</a:t>
            </a:r>
            <a:endParaRPr lang="en-US" b="0"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ÖRNEK 8. </a:t>
            </a:r>
            <a:r>
              <a:rPr lang="tr-TR" b="0" dirty="0">
                <a:latin typeface="Times New Roman" panose="02020603050405020304" pitchFamily="18" charset="0"/>
                <a:cs typeface="Times New Roman" panose="02020603050405020304" pitchFamily="18" charset="0"/>
              </a:rPr>
              <a:t>Bir şahıs 2025 yılında yurt dışı bir bankadan 520 USD (Kur:42.985) karşılığı 22.352,20 TL faiz geliri ile 870.80 TL alacak faiz geliri elde etmiştir. 2025 yılında elde edilen istisnaya ve </a:t>
            </a:r>
            <a:r>
              <a:rPr lang="tr-TR" b="0" dirty="0" err="1">
                <a:latin typeface="Times New Roman" panose="02020603050405020304" pitchFamily="18" charset="0"/>
                <a:cs typeface="Times New Roman" panose="02020603050405020304" pitchFamily="18" charset="0"/>
              </a:rPr>
              <a:t>tevkifata</a:t>
            </a:r>
            <a:r>
              <a:rPr lang="tr-TR" b="0" dirty="0">
                <a:latin typeface="Times New Roman" panose="02020603050405020304" pitchFamily="18" charset="0"/>
                <a:cs typeface="Times New Roman" panose="02020603050405020304" pitchFamily="18" charset="0"/>
              </a:rPr>
              <a:t> konu olmayan bu gelirlerin toplamı 18.000 TL beyan sınırını aşmış olduğundan (22.352.20 + 780.80) =23.223 TL menkul sermaye iradının yıllık gelir vergisi beyannamesi ile beyan edilmesi gerekmektedir.</a:t>
            </a:r>
            <a:endParaRPr lang="en-US" b="0" dirty="0">
              <a:latin typeface="Times New Roman" panose="02020603050405020304" pitchFamily="18" charset="0"/>
              <a:cs typeface="Times New Roman" panose="02020603050405020304" pitchFamily="18" charset="0"/>
            </a:endParaRPr>
          </a:p>
          <a:p>
            <a:r>
              <a:rPr lang="tr-TR" dirty="0"/>
              <a:t> </a:t>
            </a:r>
            <a:endParaRPr lang="en-US" dirty="0"/>
          </a:p>
          <a:p>
            <a:endParaRPr lang="en-US" dirty="0"/>
          </a:p>
          <a:p>
            <a:endParaRPr lang="en-US" dirty="0"/>
          </a:p>
        </p:txBody>
      </p:sp>
      <p:sp>
        <p:nvSpPr>
          <p:cNvPr id="4" name="İçerik Yer Tutucusu 3">
            <a:extLst>
              <a:ext uri="{FF2B5EF4-FFF2-40B4-BE49-F238E27FC236}">
                <a16:creationId xmlns:a16="http://schemas.microsoft.com/office/drawing/2014/main" id="{FEF18F5C-F885-DD9E-237E-EBC7476315DE}"/>
              </a:ext>
            </a:extLst>
          </p:cNvPr>
          <p:cNvSpPr>
            <a:spLocks noGrp="1"/>
          </p:cNvSpPr>
          <p:nvPr>
            <p:ph idx="10"/>
          </p:nvPr>
        </p:nvSpPr>
        <p:spPr>
          <a:xfrm>
            <a:off x="6166005" y="8036651"/>
            <a:ext cx="4673445" cy="45719"/>
          </a:xfrm>
        </p:spPr>
        <p:txBody>
          <a:bodyPr/>
          <a:lstStyle/>
          <a:p>
            <a:endParaRPr lang="en-US"/>
          </a:p>
        </p:txBody>
      </p:sp>
      <p:sp>
        <p:nvSpPr>
          <p:cNvPr id="5" name="Alt Bilgi Yer Tutucusu 4">
            <a:extLst>
              <a:ext uri="{FF2B5EF4-FFF2-40B4-BE49-F238E27FC236}">
                <a16:creationId xmlns:a16="http://schemas.microsoft.com/office/drawing/2014/main" id="{9374EB2A-42E6-3CC3-E3F0-4936D359F5C5}"/>
              </a:ext>
            </a:extLst>
          </p:cNvPr>
          <p:cNvSpPr>
            <a:spLocks noGrp="1"/>
          </p:cNvSpPr>
          <p:nvPr>
            <p:ph type="ftr" sz="quarter" idx="3"/>
          </p:nvPr>
        </p:nvSpPr>
        <p:spPr/>
        <p:txBody>
          <a:bodyPr/>
          <a:lstStyle/>
          <a:p>
            <a:r>
              <a:rPr lang="en-US"/>
              <a:t>Presentation Title</a:t>
            </a:r>
            <a:endParaRPr lang="en-US" dirty="0"/>
          </a:p>
        </p:txBody>
      </p:sp>
      <p:sp>
        <p:nvSpPr>
          <p:cNvPr id="6" name="Slayt Numarası Yer Tutucusu 5">
            <a:extLst>
              <a:ext uri="{FF2B5EF4-FFF2-40B4-BE49-F238E27FC236}">
                <a16:creationId xmlns:a16="http://schemas.microsoft.com/office/drawing/2014/main" id="{8BA0E396-6D36-8F53-7503-9A75F981BFDC}"/>
              </a:ext>
            </a:extLst>
          </p:cNvPr>
          <p:cNvSpPr>
            <a:spLocks noGrp="1"/>
          </p:cNvSpPr>
          <p:nvPr>
            <p:ph type="sldNum" sz="quarter" idx="4"/>
          </p:nvPr>
        </p:nvSpPr>
        <p:spPr/>
        <p:txBody>
          <a:bodyPr/>
          <a:lstStyle/>
          <a:p>
            <a:fld id="{3E6AC032-1535-134B-A583-D5E1DDD0D167}" type="slidenum">
              <a:rPr lang="en-US" smtClean="0"/>
              <a:pPr/>
              <a:t>31</a:t>
            </a:fld>
            <a:endParaRPr lang="en-US" dirty="0"/>
          </a:p>
        </p:txBody>
      </p:sp>
    </p:spTree>
    <p:extLst>
      <p:ext uri="{BB962C8B-B14F-4D97-AF65-F5344CB8AC3E}">
        <p14:creationId xmlns:p14="http://schemas.microsoft.com/office/powerpoint/2010/main" val="16819052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75C9E82-C363-1418-0A22-53BE42966EBA}"/>
              </a:ext>
            </a:extLst>
          </p:cNvPr>
          <p:cNvSpPr>
            <a:spLocks noGrp="1"/>
          </p:cNvSpPr>
          <p:nvPr>
            <p:ph type="title"/>
          </p:nvPr>
        </p:nvSpPr>
        <p:spPr>
          <a:xfrm>
            <a:off x="402336" y="-666505"/>
            <a:ext cx="11403809" cy="45719"/>
          </a:xfrm>
        </p:spPr>
        <p:txBody>
          <a:bodyPr/>
          <a:lstStyle/>
          <a:p>
            <a:endParaRPr lang="en-US" dirty="0"/>
          </a:p>
        </p:txBody>
      </p:sp>
      <p:sp>
        <p:nvSpPr>
          <p:cNvPr id="3" name="İçerik Yer Tutucusu 2">
            <a:extLst>
              <a:ext uri="{FF2B5EF4-FFF2-40B4-BE49-F238E27FC236}">
                <a16:creationId xmlns:a16="http://schemas.microsoft.com/office/drawing/2014/main" id="{DC4D6426-7FCD-AC40-2DBD-98605A6C5382}"/>
              </a:ext>
            </a:extLst>
          </p:cNvPr>
          <p:cNvSpPr>
            <a:spLocks noGrp="1"/>
          </p:cNvSpPr>
          <p:nvPr>
            <p:ph idx="1"/>
          </p:nvPr>
        </p:nvSpPr>
        <p:spPr>
          <a:xfrm>
            <a:off x="449874" y="419450"/>
            <a:ext cx="11510031" cy="5879481"/>
          </a:xfrm>
        </p:spPr>
        <p:txBody>
          <a:bodyPr/>
          <a:lstStyle/>
          <a:p>
            <a:r>
              <a:rPr lang="tr-TR" sz="1800" dirty="0">
                <a:latin typeface="Times New Roman" panose="02020603050405020304" pitchFamily="18" charset="0"/>
                <a:cs typeface="Times New Roman" panose="02020603050405020304" pitchFamily="18" charset="0"/>
              </a:rPr>
              <a:t>B. GVK.’</a:t>
            </a:r>
            <a:r>
              <a:rPr lang="tr-TR" sz="1800" dirty="0" err="1">
                <a:latin typeface="Times New Roman" panose="02020603050405020304" pitchFamily="18" charset="0"/>
                <a:cs typeface="Times New Roman" panose="02020603050405020304" pitchFamily="18" charset="0"/>
              </a:rPr>
              <a:t>nun</a:t>
            </a:r>
            <a:r>
              <a:rPr lang="tr-TR" sz="1800" dirty="0">
                <a:latin typeface="Times New Roman" panose="02020603050405020304" pitchFamily="18" charset="0"/>
                <a:cs typeface="Times New Roman" panose="02020603050405020304" pitchFamily="18" charset="0"/>
              </a:rPr>
              <a:t> Geçici 67 inci Maddesinde 31.12.2025’e Kadar Beyan Edilmeyen Gelirler:</a:t>
            </a:r>
          </a:p>
          <a:p>
            <a:r>
              <a:rPr lang="tr-TR" sz="1400" dirty="0">
                <a:latin typeface="Times New Roman" panose="02020603050405020304" pitchFamily="18" charset="0"/>
                <a:cs typeface="Times New Roman" panose="02020603050405020304" pitchFamily="18" charset="0"/>
              </a:rPr>
              <a:t>1. </a:t>
            </a:r>
            <a:r>
              <a:rPr lang="tr-TR" sz="1400" b="0" dirty="0">
                <a:latin typeface="Times New Roman" panose="02020603050405020304" pitchFamily="18" charset="0"/>
                <a:cs typeface="Times New Roman" panose="02020603050405020304" pitchFamily="18" charset="0"/>
              </a:rPr>
              <a:t>Bu madde kapsamında 01.01.2006 tarihinden sonra iktisap edilen bankalar veya aracı kurumlar vasıtayla elden çıkarılan menkul kıymetlerden ve diğer sermaye piyasası araçlarından sağlanan ve üzerinden ilgili banka veya aracı kurum tarafından gelir vergisi kesintisi yapılan </a:t>
            </a:r>
            <a:r>
              <a:rPr lang="tr-TR" sz="1400" b="0" dirty="0">
                <a:solidFill>
                  <a:srgbClr val="FF0000"/>
                </a:solidFill>
                <a:latin typeface="Times New Roman" panose="02020603050405020304" pitchFamily="18" charset="0"/>
                <a:cs typeface="Times New Roman" panose="02020603050405020304" pitchFamily="18" charset="0"/>
              </a:rPr>
              <a:t>değer artışı kazançları.</a:t>
            </a:r>
            <a:endParaRPr lang="en-US" sz="1400" b="0" dirty="0">
              <a:solidFill>
                <a:srgbClr val="FF0000"/>
              </a:solidFill>
              <a:latin typeface="Times New Roman" panose="02020603050405020304" pitchFamily="18" charset="0"/>
              <a:cs typeface="Times New Roman" panose="02020603050405020304" pitchFamily="18" charset="0"/>
            </a:endParaRPr>
          </a:p>
          <a:p>
            <a:r>
              <a:rPr lang="tr-TR" sz="1400" dirty="0">
                <a:latin typeface="Times New Roman" panose="02020603050405020304" pitchFamily="18" charset="0"/>
                <a:cs typeface="Times New Roman" panose="02020603050405020304" pitchFamily="18" charset="0"/>
              </a:rPr>
              <a:t>2. </a:t>
            </a:r>
            <a:r>
              <a:rPr lang="tr-TR" sz="1400" b="0" dirty="0">
                <a:latin typeface="Times New Roman" panose="02020603050405020304" pitchFamily="18" charset="0"/>
                <a:cs typeface="Times New Roman" panose="02020603050405020304" pitchFamily="18" charset="0"/>
              </a:rPr>
              <a:t>Bu madde kapsamında gelir vergisi kesintisi yapılan ve 01.01.2006 tarihinden sonra ihraç edilen her nevi tahvil (ipotek finansmanı kuruluşları ve konut finansmanı kuruluşları tarafından ihraç edilen ipoteğe dayalı menkul kıymetler hariç, ipotekli sermaye piyasası araçları ile varlık teminatlı menkul kıymetler dahil) ve Hazine bonosu faizleri ile Toplu Konut İdaresi, Kamu Ortaklığı İdaresi ve Özelleştirme İdaresince çıkarılan menkul kıymetlerden </a:t>
            </a:r>
            <a:r>
              <a:rPr lang="tr-TR" sz="1400" b="0" dirty="0">
                <a:solidFill>
                  <a:srgbClr val="FF0000"/>
                </a:solidFill>
                <a:latin typeface="Times New Roman" panose="02020603050405020304" pitchFamily="18" charset="0"/>
                <a:cs typeface="Times New Roman" panose="02020603050405020304" pitchFamily="18" charset="0"/>
              </a:rPr>
              <a:t>sağlanan gelirler.</a:t>
            </a:r>
            <a:endParaRPr lang="en-US" sz="1400" dirty="0">
              <a:solidFill>
                <a:srgbClr val="FF0000"/>
              </a:solidFill>
              <a:latin typeface="Times New Roman" panose="02020603050405020304" pitchFamily="18" charset="0"/>
              <a:cs typeface="Times New Roman" panose="02020603050405020304" pitchFamily="18" charset="0"/>
            </a:endParaRPr>
          </a:p>
          <a:p>
            <a:r>
              <a:rPr lang="tr-TR" sz="1400" dirty="0">
                <a:latin typeface="Times New Roman" panose="02020603050405020304" pitchFamily="18" charset="0"/>
                <a:cs typeface="Times New Roman" panose="02020603050405020304" pitchFamily="18" charset="0"/>
              </a:rPr>
              <a:t>3. </a:t>
            </a:r>
            <a:r>
              <a:rPr lang="tr-TR" sz="1400" b="0" dirty="0">
                <a:latin typeface="Times New Roman" panose="02020603050405020304" pitchFamily="18" charset="0"/>
                <a:cs typeface="Times New Roman" panose="02020603050405020304" pitchFamily="18" charset="0"/>
              </a:rPr>
              <a:t>Bu madde kapsamında gelir vergisi kesintisi yapılan;</a:t>
            </a:r>
          </a:p>
          <a:p>
            <a:r>
              <a:rPr lang="tr-TR" sz="1400" dirty="0">
                <a:latin typeface="Times New Roman" panose="02020603050405020304" pitchFamily="18" charset="0"/>
                <a:cs typeface="Times New Roman" panose="02020603050405020304" pitchFamily="18" charset="0"/>
              </a:rPr>
              <a:t>    a) </a:t>
            </a:r>
            <a:r>
              <a:rPr lang="tr-TR" sz="1400" dirty="0">
                <a:solidFill>
                  <a:srgbClr val="FF0000"/>
                </a:solidFill>
                <a:latin typeface="Times New Roman" panose="02020603050405020304" pitchFamily="18" charset="0"/>
                <a:cs typeface="Times New Roman" panose="02020603050405020304" pitchFamily="18" charset="0"/>
              </a:rPr>
              <a:t>Mevduat faizleri.</a:t>
            </a:r>
            <a:endParaRPr lang="en-US" sz="1400" dirty="0">
              <a:solidFill>
                <a:srgbClr val="FF0000"/>
              </a:solidFill>
              <a:latin typeface="Times New Roman" panose="02020603050405020304" pitchFamily="18" charset="0"/>
              <a:cs typeface="Times New Roman" panose="02020603050405020304" pitchFamily="18" charset="0"/>
            </a:endParaRPr>
          </a:p>
          <a:p>
            <a:r>
              <a:rPr lang="tr-TR" sz="1400" dirty="0">
                <a:latin typeface="Times New Roman" panose="02020603050405020304" pitchFamily="18" charset="0"/>
                <a:cs typeface="Times New Roman" panose="02020603050405020304" pitchFamily="18" charset="0"/>
              </a:rPr>
              <a:t>    b) </a:t>
            </a:r>
            <a:r>
              <a:rPr lang="tr-TR" sz="1400" dirty="0">
                <a:solidFill>
                  <a:srgbClr val="FF0000"/>
                </a:solidFill>
                <a:latin typeface="Times New Roman" panose="02020603050405020304" pitchFamily="18" charset="0"/>
                <a:cs typeface="Times New Roman" panose="02020603050405020304" pitchFamily="18" charset="0"/>
              </a:rPr>
              <a:t>Faizsiz olarak kredi verenlere ödenen kâr payları. </a:t>
            </a:r>
            <a:endParaRPr lang="en-US" sz="1400" dirty="0">
              <a:solidFill>
                <a:srgbClr val="FF0000"/>
              </a:solidFill>
              <a:latin typeface="Times New Roman" panose="02020603050405020304" pitchFamily="18" charset="0"/>
              <a:cs typeface="Times New Roman" panose="02020603050405020304" pitchFamily="18" charset="0"/>
            </a:endParaRPr>
          </a:p>
          <a:p>
            <a:r>
              <a:rPr lang="tr-TR" sz="1400" dirty="0">
                <a:latin typeface="Times New Roman" panose="02020603050405020304" pitchFamily="18" charset="0"/>
                <a:cs typeface="Times New Roman" panose="02020603050405020304" pitchFamily="18" charset="0"/>
              </a:rPr>
              <a:t>    c) </a:t>
            </a:r>
            <a:r>
              <a:rPr lang="tr-TR" sz="1400" dirty="0">
                <a:solidFill>
                  <a:srgbClr val="FF0000"/>
                </a:solidFill>
                <a:latin typeface="Times New Roman" panose="02020603050405020304" pitchFamily="18" charset="0"/>
                <a:cs typeface="Times New Roman" panose="02020603050405020304" pitchFamily="18" charset="0"/>
              </a:rPr>
              <a:t>Kâr ve zarar ortaklığı belgesi karşılığı ödenen kâr payları.</a:t>
            </a:r>
            <a:endParaRPr lang="en-US" sz="1400" dirty="0">
              <a:solidFill>
                <a:srgbClr val="FF0000"/>
              </a:solidFill>
              <a:latin typeface="Times New Roman" panose="02020603050405020304" pitchFamily="18" charset="0"/>
              <a:cs typeface="Times New Roman" panose="02020603050405020304" pitchFamily="18" charset="0"/>
            </a:endParaRPr>
          </a:p>
          <a:p>
            <a:r>
              <a:rPr lang="tr-TR" sz="1400" dirty="0">
                <a:latin typeface="Times New Roman" panose="02020603050405020304" pitchFamily="18" charset="0"/>
                <a:cs typeface="Times New Roman" panose="02020603050405020304" pitchFamily="18" charset="0"/>
              </a:rPr>
              <a:t>    d) </a:t>
            </a:r>
            <a:r>
              <a:rPr lang="tr-TR" sz="1400" dirty="0">
                <a:solidFill>
                  <a:srgbClr val="FF0000"/>
                </a:solidFill>
                <a:latin typeface="Times New Roman" panose="02020603050405020304" pitchFamily="18" charset="0"/>
                <a:cs typeface="Times New Roman" panose="02020603050405020304" pitchFamily="18" charset="0"/>
              </a:rPr>
              <a:t>Özel finans kurumlarınca kâr ve zarara katılma hesabı karşılığında ödenen kâr payları.</a:t>
            </a:r>
            <a:endParaRPr lang="en-US" sz="1400" dirty="0">
              <a:solidFill>
                <a:srgbClr val="FF0000"/>
              </a:solidFill>
              <a:latin typeface="Times New Roman" panose="02020603050405020304" pitchFamily="18" charset="0"/>
              <a:cs typeface="Times New Roman" panose="02020603050405020304" pitchFamily="18" charset="0"/>
            </a:endParaRPr>
          </a:p>
          <a:p>
            <a:r>
              <a:rPr lang="tr-TR" sz="1400" dirty="0">
                <a:latin typeface="Times New Roman" panose="02020603050405020304" pitchFamily="18" charset="0"/>
                <a:cs typeface="Times New Roman" panose="02020603050405020304" pitchFamily="18" charset="0"/>
              </a:rPr>
              <a:t>    e)</a:t>
            </a:r>
            <a:r>
              <a:rPr lang="tr-TR" sz="1400" dirty="0">
                <a:solidFill>
                  <a:srgbClr val="FF0000"/>
                </a:solidFill>
                <a:latin typeface="Times New Roman" panose="02020603050405020304" pitchFamily="18" charset="0"/>
                <a:cs typeface="Times New Roman" panose="02020603050405020304" pitchFamily="18" charset="0"/>
              </a:rPr>
              <a:t> Repo gelirleri.</a:t>
            </a:r>
            <a:endParaRPr lang="en-US" sz="1400" dirty="0">
              <a:latin typeface="Times New Roman" panose="02020603050405020304" pitchFamily="18" charset="0"/>
              <a:cs typeface="Times New Roman" panose="02020603050405020304" pitchFamily="18" charset="0"/>
            </a:endParaRPr>
          </a:p>
          <a:p>
            <a:r>
              <a:rPr lang="tr-TR" sz="1400" dirty="0">
                <a:latin typeface="Times New Roman" panose="02020603050405020304" pitchFamily="18" charset="0"/>
                <a:cs typeface="Times New Roman" panose="02020603050405020304" pitchFamily="18" charset="0"/>
              </a:rPr>
              <a:t>4. </a:t>
            </a:r>
            <a:r>
              <a:rPr lang="tr-TR" sz="1400" b="0" dirty="0">
                <a:latin typeface="Times New Roman" panose="02020603050405020304" pitchFamily="18" charset="0"/>
                <a:cs typeface="Times New Roman" panose="02020603050405020304" pitchFamily="18" charset="0"/>
              </a:rPr>
              <a:t>Bu madde kapsamında gelir vergisi kesintisi yapılan, Sermaye Piyasası Kanununa göre kurulan menkul kıymetler yatım fonları ile menkul kıymetler yatırım ortaklıklarının kurumlar vergisinden istisna edilmiş olan portföy kazançlarından (Bu fon veya ortaklıklarının katılma belgelerinin ilgili fona iadesinden veya hisse senetlerinin alım satımından) </a:t>
            </a:r>
            <a:r>
              <a:rPr lang="tr-TR" sz="1400" b="0" dirty="0">
                <a:solidFill>
                  <a:srgbClr val="FF0000"/>
                </a:solidFill>
                <a:latin typeface="Times New Roman" panose="02020603050405020304" pitchFamily="18" charset="0"/>
                <a:cs typeface="Times New Roman" panose="02020603050405020304" pitchFamily="18" charset="0"/>
              </a:rPr>
              <a:t>elde edilen gelirler.</a:t>
            </a:r>
            <a:endParaRPr lang="en-US" dirty="0"/>
          </a:p>
          <a:p>
            <a:r>
              <a:rPr lang="tr-TR" sz="1400" b="0" dirty="0"/>
              <a:t>Yukarıda </a:t>
            </a:r>
            <a:r>
              <a:rPr lang="tr-TR" sz="1400" b="0" dirty="0">
                <a:solidFill>
                  <a:srgbClr val="FF0000"/>
                </a:solidFill>
              </a:rPr>
              <a:t>yer verilen kazanç ve iratlar ticari faaliyet kapsamında elde edilmiş olması durumunda</a:t>
            </a:r>
            <a:r>
              <a:rPr lang="tr-TR" sz="1400" b="0" dirty="0"/>
              <a:t>, bu kazanç ve iratlar ticari kazanç hükümleri çerçevesinde kazancın tespitinde dikkate alınacak ve kesilen vergiler yıllık gelir vergisi beyannamesine göre hesaplanan gelir vergisinden mahsup edilecektir. </a:t>
            </a:r>
            <a:endParaRPr lang="en-US" sz="1400" b="0" dirty="0"/>
          </a:p>
          <a:p>
            <a:r>
              <a:rPr lang="tr-TR" sz="1400" dirty="0"/>
              <a:t> </a:t>
            </a:r>
            <a:endParaRPr lang="en-US" sz="1400" dirty="0"/>
          </a:p>
          <a:p>
            <a:endParaRPr lang="tr-TR" sz="2000" dirty="0">
              <a:latin typeface="Times New Roman" panose="02020603050405020304" pitchFamily="18" charset="0"/>
              <a:cs typeface="Times New Roman" panose="02020603050405020304" pitchFamily="18" charset="0"/>
            </a:endParaRPr>
          </a:p>
          <a:p>
            <a:endParaRPr lang="tr-TR" sz="2000" dirty="0">
              <a:latin typeface="Times New Roman" panose="02020603050405020304" pitchFamily="18" charset="0"/>
              <a:cs typeface="Times New Roman" panose="02020603050405020304" pitchFamily="18" charset="0"/>
            </a:endParaRPr>
          </a:p>
        </p:txBody>
      </p:sp>
      <p:sp>
        <p:nvSpPr>
          <p:cNvPr id="4" name="İçerik Yer Tutucusu 3">
            <a:extLst>
              <a:ext uri="{FF2B5EF4-FFF2-40B4-BE49-F238E27FC236}">
                <a16:creationId xmlns:a16="http://schemas.microsoft.com/office/drawing/2014/main" id="{F2E64F32-0D98-37FD-0658-DF355B44ED1A}"/>
              </a:ext>
            </a:extLst>
          </p:cNvPr>
          <p:cNvSpPr>
            <a:spLocks noGrp="1"/>
          </p:cNvSpPr>
          <p:nvPr>
            <p:ph idx="10"/>
          </p:nvPr>
        </p:nvSpPr>
        <p:spPr>
          <a:xfrm flipV="1">
            <a:off x="6166005" y="7999322"/>
            <a:ext cx="4673445" cy="45719"/>
          </a:xfrm>
        </p:spPr>
        <p:txBody>
          <a:bodyPr/>
          <a:lstStyle/>
          <a:p>
            <a:endParaRPr lang="en-US" dirty="0"/>
          </a:p>
        </p:txBody>
      </p:sp>
      <p:sp>
        <p:nvSpPr>
          <p:cNvPr id="5" name="Alt Bilgi Yer Tutucusu 4">
            <a:extLst>
              <a:ext uri="{FF2B5EF4-FFF2-40B4-BE49-F238E27FC236}">
                <a16:creationId xmlns:a16="http://schemas.microsoft.com/office/drawing/2014/main" id="{D42B7B7D-DF05-8192-6F57-BA3C516F8F27}"/>
              </a:ext>
            </a:extLst>
          </p:cNvPr>
          <p:cNvSpPr>
            <a:spLocks noGrp="1"/>
          </p:cNvSpPr>
          <p:nvPr>
            <p:ph type="ftr" sz="quarter" idx="3"/>
          </p:nvPr>
        </p:nvSpPr>
        <p:spPr/>
        <p:txBody>
          <a:bodyPr/>
          <a:lstStyle/>
          <a:p>
            <a:r>
              <a:rPr lang="en-US" dirty="0"/>
              <a:t>Presentation Title</a:t>
            </a:r>
          </a:p>
        </p:txBody>
      </p:sp>
      <p:sp>
        <p:nvSpPr>
          <p:cNvPr id="6" name="Slayt Numarası Yer Tutucusu 5">
            <a:extLst>
              <a:ext uri="{FF2B5EF4-FFF2-40B4-BE49-F238E27FC236}">
                <a16:creationId xmlns:a16="http://schemas.microsoft.com/office/drawing/2014/main" id="{F1C9AF12-9635-49FA-1F08-01E583BA407C}"/>
              </a:ext>
            </a:extLst>
          </p:cNvPr>
          <p:cNvSpPr>
            <a:spLocks noGrp="1"/>
          </p:cNvSpPr>
          <p:nvPr>
            <p:ph type="sldNum" sz="quarter" idx="4"/>
          </p:nvPr>
        </p:nvSpPr>
        <p:spPr/>
        <p:txBody>
          <a:bodyPr/>
          <a:lstStyle/>
          <a:p>
            <a:fld id="{3E6AC032-1535-134B-A583-D5E1DDD0D167}" type="slidenum">
              <a:rPr lang="en-US" smtClean="0"/>
              <a:pPr/>
              <a:t>32</a:t>
            </a:fld>
            <a:endParaRPr lang="en-US" dirty="0"/>
          </a:p>
        </p:txBody>
      </p:sp>
    </p:spTree>
    <p:extLst>
      <p:ext uri="{BB962C8B-B14F-4D97-AF65-F5344CB8AC3E}">
        <p14:creationId xmlns:p14="http://schemas.microsoft.com/office/powerpoint/2010/main" val="4155954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FD8828C-3D82-809C-A8DE-C56DAF9F4D42}"/>
              </a:ext>
            </a:extLst>
          </p:cNvPr>
          <p:cNvSpPr>
            <a:spLocks noGrp="1"/>
          </p:cNvSpPr>
          <p:nvPr>
            <p:ph type="title"/>
          </p:nvPr>
        </p:nvSpPr>
        <p:spPr>
          <a:xfrm flipV="1">
            <a:off x="402336" y="-1728132"/>
            <a:ext cx="11403809" cy="595618"/>
          </a:xfrm>
        </p:spPr>
        <p:txBody>
          <a:bodyPr/>
          <a:lstStyle/>
          <a:p>
            <a:endParaRPr lang="en-US" dirty="0"/>
          </a:p>
        </p:txBody>
      </p:sp>
      <p:sp>
        <p:nvSpPr>
          <p:cNvPr id="3" name="İçerik Yer Tutucusu 2">
            <a:extLst>
              <a:ext uri="{FF2B5EF4-FFF2-40B4-BE49-F238E27FC236}">
                <a16:creationId xmlns:a16="http://schemas.microsoft.com/office/drawing/2014/main" id="{50964560-66EA-DD2F-BB62-F51D976290A5}"/>
              </a:ext>
            </a:extLst>
          </p:cNvPr>
          <p:cNvSpPr>
            <a:spLocks noGrp="1"/>
          </p:cNvSpPr>
          <p:nvPr>
            <p:ph idx="1"/>
          </p:nvPr>
        </p:nvSpPr>
        <p:spPr>
          <a:xfrm>
            <a:off x="402337" y="383811"/>
            <a:ext cx="11501641" cy="6090377"/>
          </a:xfrm>
        </p:spPr>
        <p:txBody>
          <a:bodyPr/>
          <a:lstStyle/>
          <a:p>
            <a:r>
              <a:rPr lang="tr-TR" sz="1800" dirty="0"/>
              <a:t>C. GVK.’</a:t>
            </a:r>
            <a:r>
              <a:rPr lang="tr-TR" sz="1800" dirty="0" err="1"/>
              <a:t>nun</a:t>
            </a:r>
            <a:r>
              <a:rPr lang="tr-TR" sz="1800" dirty="0"/>
              <a:t> Geçici 68 inci Maddesine Göre Beyan Edilmeyen Gelirler</a:t>
            </a:r>
            <a:endParaRPr lang="en-US" dirty="0"/>
          </a:p>
          <a:p>
            <a:r>
              <a:rPr lang="tr-TR" sz="1800" b="0" dirty="0"/>
              <a:t>6132 sayılı At Yarışları Hakkında Kanuna göre lisans sahibi olan veya lisans sahibince yetkilendirilen kişi tarafından organize edilen yarışmalara katılan atların jokeyleri, jokey yamakları ve antrenörlerine 31.12.2025 tarihine kadar yapılan ücret ödemelerinden kesilen %20 gelir vergisi nihai vergileme olarak sayılmış ve bu gelirler için beyanname verilmeyeceği gibi bu kişilerin başka gelirleri nedeniyle beyanname verseler bile bu gelirleri beyannamelerine dahil etmeyecekleri Gelir Vergisi Kanununun geçici 68 inci maddesinde hüküm altına alınmıştır.  </a:t>
            </a:r>
            <a:endParaRPr lang="en-US" sz="1800" b="0" dirty="0"/>
          </a:p>
          <a:p>
            <a:r>
              <a:rPr lang="tr-TR" sz="1800" b="0" dirty="0">
                <a:solidFill>
                  <a:srgbClr val="FF0000"/>
                </a:solidFill>
              </a:rPr>
              <a:t>Söz konusu kişiler tarafından alınan ücretler Gelir Vergisi Kanununun 86 </a:t>
            </a:r>
            <a:r>
              <a:rPr lang="tr-TR" sz="1800" b="0" dirty="0" err="1">
                <a:solidFill>
                  <a:srgbClr val="FF0000"/>
                </a:solidFill>
              </a:rPr>
              <a:t>ıncı</a:t>
            </a:r>
            <a:r>
              <a:rPr lang="tr-TR" sz="1800" b="0" dirty="0">
                <a:solidFill>
                  <a:srgbClr val="FF0000"/>
                </a:solidFill>
              </a:rPr>
              <a:t> maddesinin uygulanması sırasındaki hesaplamalarda da dikkate alınmayacaktır</a:t>
            </a:r>
            <a:r>
              <a:rPr lang="tr-TR" sz="1800" b="0" dirty="0"/>
              <a:t>.</a:t>
            </a:r>
            <a:endParaRPr lang="en-US" sz="1800" dirty="0"/>
          </a:p>
          <a:p>
            <a:r>
              <a:rPr lang="tr-TR" sz="1800" dirty="0"/>
              <a:t>D. GVK.’</a:t>
            </a:r>
            <a:r>
              <a:rPr lang="tr-TR" sz="1800" dirty="0" err="1"/>
              <a:t>nun</a:t>
            </a:r>
            <a:r>
              <a:rPr lang="tr-TR" sz="1800" dirty="0"/>
              <a:t> Geçici 72 inci Maddesine Göre Beyan Edilmeyen Gelirler</a:t>
            </a:r>
            <a:endParaRPr lang="en-US" dirty="0"/>
          </a:p>
          <a:p>
            <a:r>
              <a:rPr lang="tr-TR" sz="1800" b="0" dirty="0">
                <a:solidFill>
                  <a:srgbClr val="FF0000"/>
                </a:solidFill>
              </a:rPr>
              <a:t>31.12.2028 tarihine kadar </a:t>
            </a:r>
            <a:r>
              <a:rPr lang="tr-TR" sz="1800" b="0" dirty="0"/>
              <a:t>sporculara yapılan ücret ve ücret sayılan ödemelerin toplamı 4.300.000.- TL geçmediği durumda, Gelir Vergisi Kanununun geçici 72 inci maddesi uyarınca yapılan kesintisi nihai vergileme sayılmış olup bu gelirler için beyanname verilmeyeceği gibi bu kişilerin başka gelirleri nedeniyle beyanname verseler bile bu gelirlerini beyannamelerine dahil etmeyeceklerdir. Ancak ücret ve ücret sayılan ödemelerin toplamı 4.300.000.- TL geçmesi halinde bütün ücretleri tamamı beyan edilecek ve hesaplanan vergiden, ödendiğinin tevsik edilmesi koşulu ile yapılan tevkifatların tamamı mahsup edilecektir.</a:t>
            </a:r>
            <a:endParaRPr lang="en-US" sz="1800" b="0" dirty="0"/>
          </a:p>
          <a:p>
            <a:r>
              <a:rPr lang="tr-TR" sz="1800" b="0" dirty="0">
                <a:solidFill>
                  <a:srgbClr val="FF0000"/>
                </a:solidFill>
              </a:rPr>
              <a:t>Söz konusu kişiler tarafından alınan ücret ve ücret sayılan ödemeler Gelir Vergisi Kanununun 86 </a:t>
            </a:r>
            <a:r>
              <a:rPr lang="tr-TR" sz="1800" b="0" dirty="0" err="1">
                <a:solidFill>
                  <a:srgbClr val="FF0000"/>
                </a:solidFill>
              </a:rPr>
              <a:t>ıncı</a:t>
            </a:r>
            <a:r>
              <a:rPr lang="tr-TR" sz="1800" b="0" dirty="0">
                <a:solidFill>
                  <a:srgbClr val="FF0000"/>
                </a:solidFill>
              </a:rPr>
              <a:t> maddesinin uygulanması sırasındaki hesaplamalarda da dikkate alınmayacaktır</a:t>
            </a:r>
            <a:r>
              <a:rPr lang="tr-TR" b="0" dirty="0"/>
              <a:t>.</a:t>
            </a:r>
            <a:endParaRPr lang="en-US" b="0" dirty="0"/>
          </a:p>
          <a:p>
            <a:endParaRPr lang="en-US" dirty="0"/>
          </a:p>
        </p:txBody>
      </p:sp>
      <p:sp>
        <p:nvSpPr>
          <p:cNvPr id="4" name="İçerik Yer Tutucusu 3">
            <a:extLst>
              <a:ext uri="{FF2B5EF4-FFF2-40B4-BE49-F238E27FC236}">
                <a16:creationId xmlns:a16="http://schemas.microsoft.com/office/drawing/2014/main" id="{F82C38EF-77C8-AF42-199A-8675198E7BE4}"/>
              </a:ext>
            </a:extLst>
          </p:cNvPr>
          <p:cNvSpPr>
            <a:spLocks noGrp="1"/>
          </p:cNvSpPr>
          <p:nvPr>
            <p:ph idx="10"/>
          </p:nvPr>
        </p:nvSpPr>
        <p:spPr>
          <a:xfrm flipV="1">
            <a:off x="6166005" y="7659148"/>
            <a:ext cx="4673445" cy="318781"/>
          </a:xfrm>
        </p:spPr>
        <p:txBody>
          <a:bodyPr/>
          <a:lstStyle/>
          <a:p>
            <a:endParaRPr lang="en-US" dirty="0"/>
          </a:p>
        </p:txBody>
      </p:sp>
      <p:sp>
        <p:nvSpPr>
          <p:cNvPr id="5" name="Alt Bilgi Yer Tutucusu 4">
            <a:extLst>
              <a:ext uri="{FF2B5EF4-FFF2-40B4-BE49-F238E27FC236}">
                <a16:creationId xmlns:a16="http://schemas.microsoft.com/office/drawing/2014/main" id="{03412A5C-52E1-4B33-12D6-5E57E195152A}"/>
              </a:ext>
            </a:extLst>
          </p:cNvPr>
          <p:cNvSpPr>
            <a:spLocks noGrp="1"/>
          </p:cNvSpPr>
          <p:nvPr>
            <p:ph type="ftr" sz="quarter" idx="3"/>
          </p:nvPr>
        </p:nvSpPr>
        <p:spPr/>
        <p:txBody>
          <a:bodyPr/>
          <a:lstStyle/>
          <a:p>
            <a:r>
              <a:rPr lang="en-US"/>
              <a:t>Presentation Title</a:t>
            </a:r>
            <a:endParaRPr lang="en-US" dirty="0"/>
          </a:p>
        </p:txBody>
      </p:sp>
      <p:sp>
        <p:nvSpPr>
          <p:cNvPr id="6" name="Slayt Numarası Yer Tutucusu 5">
            <a:extLst>
              <a:ext uri="{FF2B5EF4-FFF2-40B4-BE49-F238E27FC236}">
                <a16:creationId xmlns:a16="http://schemas.microsoft.com/office/drawing/2014/main" id="{2C5B8B05-786B-1C81-D354-FB944F1F4B41}"/>
              </a:ext>
            </a:extLst>
          </p:cNvPr>
          <p:cNvSpPr>
            <a:spLocks noGrp="1"/>
          </p:cNvSpPr>
          <p:nvPr>
            <p:ph type="sldNum" sz="quarter" idx="4"/>
          </p:nvPr>
        </p:nvSpPr>
        <p:spPr/>
        <p:txBody>
          <a:bodyPr/>
          <a:lstStyle/>
          <a:p>
            <a:fld id="{3E6AC032-1535-134B-A583-D5E1DDD0D167}" type="slidenum">
              <a:rPr lang="en-US" smtClean="0"/>
              <a:pPr/>
              <a:t>33</a:t>
            </a:fld>
            <a:endParaRPr lang="en-US" dirty="0"/>
          </a:p>
        </p:txBody>
      </p:sp>
    </p:spTree>
    <p:extLst>
      <p:ext uri="{BB962C8B-B14F-4D97-AF65-F5344CB8AC3E}">
        <p14:creationId xmlns:p14="http://schemas.microsoft.com/office/powerpoint/2010/main" val="24383010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89CEA0-789D-8910-A766-FD379F436C83}"/>
              </a:ext>
            </a:extLst>
          </p:cNvPr>
          <p:cNvSpPr>
            <a:spLocks noGrp="1"/>
          </p:cNvSpPr>
          <p:nvPr>
            <p:ph type="title"/>
          </p:nvPr>
        </p:nvSpPr>
        <p:spPr>
          <a:xfrm flipV="1">
            <a:off x="402336" y="-2013358"/>
            <a:ext cx="11403809" cy="671119"/>
          </a:xfrm>
        </p:spPr>
        <p:txBody>
          <a:bodyPr/>
          <a:lstStyle/>
          <a:p>
            <a:endParaRPr lang="en-US" dirty="0"/>
          </a:p>
        </p:txBody>
      </p:sp>
      <p:sp>
        <p:nvSpPr>
          <p:cNvPr id="3" name="İçerik Yer Tutucusu 2">
            <a:extLst>
              <a:ext uri="{FF2B5EF4-FFF2-40B4-BE49-F238E27FC236}">
                <a16:creationId xmlns:a16="http://schemas.microsoft.com/office/drawing/2014/main" id="{B2B00BB8-40A9-DE44-CF31-A3772B1409B8}"/>
              </a:ext>
            </a:extLst>
          </p:cNvPr>
          <p:cNvSpPr>
            <a:spLocks noGrp="1"/>
          </p:cNvSpPr>
          <p:nvPr>
            <p:ph idx="1"/>
          </p:nvPr>
        </p:nvSpPr>
        <p:spPr>
          <a:xfrm>
            <a:off x="402336" y="411061"/>
            <a:ext cx="11399691" cy="5905849"/>
          </a:xfrm>
        </p:spPr>
        <p:txBody>
          <a:bodyPr/>
          <a:lstStyle/>
          <a:p>
            <a:r>
              <a:rPr lang="tr-TR" dirty="0"/>
              <a:t>IV.   DAR MÜKELLEFİYETE TABİ OLANLAR TARAFINDAN 2025 YILINDA ELDE EDİLEN HANGİ GELİRLER İÇİN YILLIK GELİR VERGİSİ BEYANNAMESİ VERİLMESİNE GEREK YOKTUR</a:t>
            </a:r>
            <a:endParaRPr lang="en-US" dirty="0"/>
          </a:p>
          <a:p>
            <a:r>
              <a:rPr lang="tr-TR" b="0" dirty="0"/>
              <a:t>Dar mükellefiyete tabi olanlar tarafından elde edilen ve Türkiye’de gelir vergisi kesinti yapılmış olan aşağıda sıralanan kazanç ve iratlar için yıllık gelir vergisi beyannamesi verilmez ve başka gelirler nedeniyle verilmesi gereken yıllık gelir vergisi beyannamesine ise sayılan bu kazanç ve iratlar dahil edilmezler.</a:t>
            </a:r>
            <a:endParaRPr lang="en-US" b="0" dirty="0"/>
          </a:p>
          <a:p>
            <a:r>
              <a:rPr lang="tr-TR" dirty="0"/>
              <a:t>a. </a:t>
            </a:r>
            <a:r>
              <a:rPr lang="tr-TR" b="0" dirty="0"/>
              <a:t>Ücretler.     </a:t>
            </a:r>
            <a:r>
              <a:rPr lang="tr-TR" dirty="0"/>
              <a:t>b. </a:t>
            </a:r>
            <a:r>
              <a:rPr lang="tr-TR" b="0" dirty="0">
                <a:solidFill>
                  <a:srgbClr val="FF0000"/>
                </a:solidFill>
              </a:rPr>
              <a:t>Serbest meslek kazançları.  </a:t>
            </a:r>
            <a:r>
              <a:rPr lang="tr-TR" dirty="0">
                <a:solidFill>
                  <a:srgbClr val="FF0000"/>
                </a:solidFill>
              </a:rPr>
              <a:t> </a:t>
            </a:r>
            <a:r>
              <a:rPr lang="tr-TR" dirty="0"/>
              <a:t>c. </a:t>
            </a:r>
            <a:r>
              <a:rPr lang="tr-TR" b="0" dirty="0"/>
              <a:t>Menkul sermaye iratları.   </a:t>
            </a:r>
            <a:r>
              <a:rPr lang="tr-TR" dirty="0"/>
              <a:t>d. </a:t>
            </a:r>
            <a:r>
              <a:rPr lang="tr-TR" b="0" dirty="0">
                <a:solidFill>
                  <a:srgbClr val="FF0000"/>
                </a:solidFill>
              </a:rPr>
              <a:t>Gayrimenkul sermaye iratları.</a:t>
            </a:r>
            <a:r>
              <a:rPr lang="tr-TR" dirty="0">
                <a:solidFill>
                  <a:srgbClr val="FF0000"/>
                </a:solidFill>
              </a:rPr>
              <a:t>   </a:t>
            </a:r>
            <a:r>
              <a:rPr lang="tr-TR" dirty="0"/>
              <a:t>e. </a:t>
            </a:r>
            <a:r>
              <a:rPr lang="tr-TR" b="0" dirty="0"/>
              <a:t>Diğer kazanç ve iratlar.</a:t>
            </a:r>
            <a:endParaRPr lang="en-US" b="0" dirty="0"/>
          </a:p>
          <a:p>
            <a:r>
              <a:rPr lang="tr-TR" b="0" dirty="0"/>
              <a:t> </a:t>
            </a:r>
            <a:endParaRPr lang="en-US" b="0" dirty="0"/>
          </a:p>
          <a:p>
            <a:r>
              <a:rPr lang="tr-TR" dirty="0"/>
              <a:t>V. KİMLER HANGİ GELİRLERİ NEDENİYLE YILLIK GELİR VERGİSİ BEYANNAME VERMEK ZORUNDADIRLAR</a:t>
            </a:r>
          </a:p>
          <a:p>
            <a:endParaRPr lang="en-US" dirty="0"/>
          </a:p>
          <a:p>
            <a:r>
              <a:rPr lang="tr-TR" dirty="0"/>
              <a:t> A. GVK.’ </a:t>
            </a:r>
            <a:r>
              <a:rPr lang="tr-TR" dirty="0" err="1"/>
              <a:t>nun</a:t>
            </a:r>
            <a:r>
              <a:rPr lang="tr-TR" dirty="0"/>
              <a:t> 85 inci Maddesine Göre Yıllık Beyanname Vermek Zorunda Olanlar</a:t>
            </a:r>
            <a:endParaRPr lang="en-US" dirty="0"/>
          </a:p>
          <a:p>
            <a:r>
              <a:rPr lang="tr-TR" b="0" dirty="0"/>
              <a:t>Aşağıda yazılı mükellefler faaliyetlerinden gelir elde etmeseler bile yıllık gelir vergisi beyannamesi vermek zorundadırlar.</a:t>
            </a:r>
            <a:endParaRPr lang="en-US" b="0" dirty="0"/>
          </a:p>
          <a:p>
            <a:r>
              <a:rPr lang="tr-TR" b="0" dirty="0"/>
              <a:t>1. Tüccarlar (Adi ve Kollektif şirketlerde her bir ortak ile Adi ve eshamlı komandit şirketlerde komandite ortaklar dahil.)  </a:t>
            </a:r>
            <a:endParaRPr lang="en-US" b="0" dirty="0"/>
          </a:p>
          <a:p>
            <a:r>
              <a:rPr lang="tr-TR" b="0" dirty="0"/>
              <a:t>2. Serbest meslek erbabı.</a:t>
            </a:r>
            <a:endParaRPr lang="en-US" b="0" dirty="0"/>
          </a:p>
          <a:p>
            <a:r>
              <a:rPr lang="tr-TR" b="0" dirty="0"/>
              <a:t>3. İşletme büyüklüğü ölçüsünü aşan çiftçiler. </a:t>
            </a:r>
            <a:endParaRPr lang="en-US" b="0" dirty="0"/>
          </a:p>
          <a:p>
            <a:r>
              <a:rPr lang="tr-TR" b="0" dirty="0"/>
              <a:t>Dar mükellefiyet esasında vergilendirilenler ticari ve zirai kazançları için yıllık gelir vergisi beyannamesi vermek zorundadırlar. </a:t>
            </a:r>
            <a:endParaRPr lang="en-US" b="0" dirty="0"/>
          </a:p>
          <a:p>
            <a:endParaRPr lang="en-US" dirty="0"/>
          </a:p>
        </p:txBody>
      </p:sp>
      <p:sp>
        <p:nvSpPr>
          <p:cNvPr id="4" name="İçerik Yer Tutucusu 3">
            <a:extLst>
              <a:ext uri="{FF2B5EF4-FFF2-40B4-BE49-F238E27FC236}">
                <a16:creationId xmlns:a16="http://schemas.microsoft.com/office/drawing/2014/main" id="{0C214422-5D2B-15A7-7367-B9F817DC7CFA}"/>
              </a:ext>
            </a:extLst>
          </p:cNvPr>
          <p:cNvSpPr>
            <a:spLocks noGrp="1"/>
          </p:cNvSpPr>
          <p:nvPr>
            <p:ph idx="10"/>
          </p:nvPr>
        </p:nvSpPr>
        <p:spPr>
          <a:xfrm>
            <a:off x="6166005" y="8011485"/>
            <a:ext cx="4673445" cy="45719"/>
          </a:xfrm>
        </p:spPr>
        <p:txBody>
          <a:bodyPr/>
          <a:lstStyle/>
          <a:p>
            <a:endParaRPr lang="en-US" dirty="0"/>
          </a:p>
        </p:txBody>
      </p:sp>
      <p:sp>
        <p:nvSpPr>
          <p:cNvPr id="5" name="Alt Bilgi Yer Tutucusu 4">
            <a:extLst>
              <a:ext uri="{FF2B5EF4-FFF2-40B4-BE49-F238E27FC236}">
                <a16:creationId xmlns:a16="http://schemas.microsoft.com/office/drawing/2014/main" id="{CC0C629C-27EC-ECD2-C16D-4890DDC7982F}"/>
              </a:ext>
            </a:extLst>
          </p:cNvPr>
          <p:cNvSpPr>
            <a:spLocks noGrp="1"/>
          </p:cNvSpPr>
          <p:nvPr>
            <p:ph type="ftr" sz="quarter" idx="3"/>
          </p:nvPr>
        </p:nvSpPr>
        <p:spPr/>
        <p:txBody>
          <a:bodyPr/>
          <a:lstStyle/>
          <a:p>
            <a:r>
              <a:rPr lang="en-US"/>
              <a:t>Presentation Title</a:t>
            </a:r>
            <a:endParaRPr lang="en-US" dirty="0"/>
          </a:p>
        </p:txBody>
      </p:sp>
      <p:sp>
        <p:nvSpPr>
          <p:cNvPr id="6" name="Slayt Numarası Yer Tutucusu 5">
            <a:extLst>
              <a:ext uri="{FF2B5EF4-FFF2-40B4-BE49-F238E27FC236}">
                <a16:creationId xmlns:a16="http://schemas.microsoft.com/office/drawing/2014/main" id="{8817A396-1197-7BC4-D0E9-D2BE8A5C956C}"/>
              </a:ext>
            </a:extLst>
          </p:cNvPr>
          <p:cNvSpPr>
            <a:spLocks noGrp="1"/>
          </p:cNvSpPr>
          <p:nvPr>
            <p:ph type="sldNum" sz="quarter" idx="4"/>
          </p:nvPr>
        </p:nvSpPr>
        <p:spPr/>
        <p:txBody>
          <a:bodyPr/>
          <a:lstStyle/>
          <a:p>
            <a:fld id="{3E6AC032-1535-134B-A583-D5E1DDD0D167}" type="slidenum">
              <a:rPr lang="en-US" smtClean="0"/>
              <a:pPr/>
              <a:t>34</a:t>
            </a:fld>
            <a:endParaRPr lang="en-US" dirty="0"/>
          </a:p>
        </p:txBody>
      </p:sp>
    </p:spTree>
    <p:extLst>
      <p:ext uri="{BB962C8B-B14F-4D97-AF65-F5344CB8AC3E}">
        <p14:creationId xmlns:p14="http://schemas.microsoft.com/office/powerpoint/2010/main" val="23518737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1A480FD-B2BB-81E3-CBDF-B16CDF2B9174}"/>
              </a:ext>
            </a:extLst>
          </p:cNvPr>
          <p:cNvSpPr>
            <a:spLocks noGrp="1"/>
          </p:cNvSpPr>
          <p:nvPr>
            <p:ph type="title"/>
          </p:nvPr>
        </p:nvSpPr>
        <p:spPr>
          <a:xfrm flipV="1">
            <a:off x="464100" y="-1166069"/>
            <a:ext cx="11403809" cy="662730"/>
          </a:xfrm>
        </p:spPr>
        <p:txBody>
          <a:bodyPr/>
          <a:lstStyle/>
          <a:p>
            <a:endParaRPr lang="en-US"/>
          </a:p>
        </p:txBody>
      </p:sp>
      <p:sp>
        <p:nvSpPr>
          <p:cNvPr id="3" name="İçerik Yer Tutucusu 2">
            <a:extLst>
              <a:ext uri="{FF2B5EF4-FFF2-40B4-BE49-F238E27FC236}">
                <a16:creationId xmlns:a16="http://schemas.microsoft.com/office/drawing/2014/main" id="{7B7880F4-825E-4A19-9BEE-A1E90D83EE28}"/>
              </a:ext>
            </a:extLst>
          </p:cNvPr>
          <p:cNvSpPr>
            <a:spLocks noGrp="1"/>
          </p:cNvSpPr>
          <p:nvPr>
            <p:ph idx="1"/>
          </p:nvPr>
        </p:nvSpPr>
        <p:spPr>
          <a:xfrm>
            <a:off x="402336" y="285226"/>
            <a:ext cx="10981525" cy="5947794"/>
          </a:xfrm>
        </p:spPr>
        <p:txBody>
          <a:bodyPr/>
          <a:lstStyle/>
          <a:p>
            <a:r>
              <a:rPr lang="tr-TR" sz="1800" dirty="0"/>
              <a:t>B. GVK.’</a:t>
            </a:r>
            <a:r>
              <a:rPr lang="tr-TR" sz="1800" dirty="0" err="1"/>
              <a:t>nun</a:t>
            </a:r>
            <a:r>
              <a:rPr lang="tr-TR" sz="1800" dirty="0"/>
              <a:t> 86 inci Maddesine Göre Beyan Edilecek Gelirler</a:t>
            </a:r>
            <a:endParaRPr lang="en-US" sz="1800" dirty="0"/>
          </a:p>
          <a:p>
            <a:r>
              <a:rPr lang="tr-TR" b="0" dirty="0"/>
              <a:t>Aşağıda yazılı gelirleri elde edenler gerçek kişiler bu gelirleri için yıllık gelir vergisi beyannamesi vermek zorundadırlar.</a:t>
            </a:r>
            <a:endParaRPr lang="en-US" b="0" dirty="0"/>
          </a:p>
          <a:p>
            <a:r>
              <a:rPr lang="tr-TR" dirty="0"/>
              <a:t>1. </a:t>
            </a:r>
            <a:r>
              <a:rPr lang="tr-TR" b="0" dirty="0"/>
              <a:t>Üzerinden gelir vergisi kesintisi yapılmayan ücretler.</a:t>
            </a:r>
            <a:endParaRPr lang="en-US" b="0" dirty="0"/>
          </a:p>
          <a:p>
            <a:r>
              <a:rPr lang="tr-TR" dirty="0"/>
              <a:t>2.  </a:t>
            </a:r>
            <a:r>
              <a:rPr lang="tr-TR" b="0" dirty="0"/>
              <a:t>Tek işverenden alınıp </a:t>
            </a:r>
            <a:r>
              <a:rPr lang="tr-TR" b="0" dirty="0" err="1"/>
              <a:t>tevkifata</a:t>
            </a:r>
            <a:r>
              <a:rPr lang="tr-TR" b="0" dirty="0"/>
              <a:t> tabi tutulan ve toplamı 4.300.000 TL geçmiş olan ücretler. </a:t>
            </a:r>
            <a:endParaRPr lang="en-US" b="0" dirty="0"/>
          </a:p>
          <a:p>
            <a:r>
              <a:rPr lang="tr-TR" dirty="0"/>
              <a:t>3. </a:t>
            </a:r>
            <a:r>
              <a:rPr lang="tr-TR" b="0" dirty="0"/>
              <a:t>Birden fazla işverenden ücret alan ve aldıkları ücretlerinin tamamı üzerinden vergi kesilenlerin, birden sonraki işverenden alınan ücretlerini toplamı 330.000.- TL’ </a:t>
            </a:r>
            <a:r>
              <a:rPr lang="tr-TR" b="0" dirty="0" err="1"/>
              <a:t>yı</a:t>
            </a:r>
            <a:r>
              <a:rPr lang="tr-TR" b="0" dirty="0"/>
              <a:t> veya ücretlerin tamamının toplamının 4.300.000 TL geçmesi halinde bütün işverenlerden alınan ücretlerin tamamı,</a:t>
            </a:r>
            <a:endParaRPr lang="en-US" b="0" dirty="0"/>
          </a:p>
          <a:p>
            <a:r>
              <a:rPr lang="tr-TR" b="0" dirty="0"/>
              <a:t>4. İstisna kapsamını aşan gayrimenkul sermaye iratları ile arızi ve değer artışı kazançları.</a:t>
            </a:r>
            <a:endParaRPr lang="en-US" b="0" dirty="0"/>
          </a:p>
          <a:p>
            <a:r>
              <a:rPr lang="tr-TR" b="0" dirty="0"/>
              <a:t>5. Ücretler dışında vergiye tabi gelirlerinin toplamının 330.000 TL geçmesi halinde gelir vergisi kesintisi yapılmış olan menkul (GVK.’</a:t>
            </a:r>
            <a:r>
              <a:rPr lang="tr-TR" b="0" dirty="0" err="1"/>
              <a:t>nun</a:t>
            </a:r>
            <a:r>
              <a:rPr lang="tr-TR" b="0" dirty="0"/>
              <a:t> geçici 67 </a:t>
            </a:r>
            <a:r>
              <a:rPr lang="tr-TR" b="0" dirty="0" err="1"/>
              <a:t>nci</a:t>
            </a:r>
            <a:r>
              <a:rPr lang="tr-TR" b="0" dirty="0"/>
              <a:t> maddesinde sayılan gelirler hariç, ki bunlar 330.000 TL beyan sınırının hesabında dikkate alınmazlar.) ve gayrimenkul sermaye iratlarının tamamı.</a:t>
            </a:r>
            <a:endParaRPr lang="en-US" b="0" dirty="0"/>
          </a:p>
          <a:p>
            <a:r>
              <a:rPr lang="tr-TR" dirty="0"/>
              <a:t>6. </a:t>
            </a:r>
            <a:r>
              <a:rPr lang="tr-TR" b="0" dirty="0"/>
              <a:t>Vergi kesintisi ile istisnaya konu edilmeyen ve toplamı 18.000 TL geçen menkul ve gayrimenkul sermaye iratlarının tamamı.  </a:t>
            </a:r>
            <a:endParaRPr lang="en-US" b="0" dirty="0"/>
          </a:p>
          <a:p>
            <a:r>
              <a:rPr lang="tr-TR" b="0" dirty="0"/>
              <a:t>Gelir Vergisi Kanununun geçici 86 inci maddesinde atıf yapılan GVK.’</a:t>
            </a:r>
            <a:r>
              <a:rPr lang="tr-TR" b="0" dirty="0" err="1"/>
              <a:t>nun</a:t>
            </a:r>
            <a:r>
              <a:rPr lang="tr-TR" b="0" dirty="0"/>
              <a:t> 103 üncü maddesinde yazılı tarifenin ikinci gelir diliminde yer alan tutarı (2025 yılı için ) 330.000 TL bir istisna değil</a:t>
            </a:r>
            <a:r>
              <a:rPr lang="tr-TR" b="0" dirty="0">
                <a:solidFill>
                  <a:srgbClr val="FF0000"/>
                </a:solidFill>
              </a:rPr>
              <a:t> beyanname vereme sınırıdır</a:t>
            </a:r>
            <a:r>
              <a:rPr lang="tr-TR" b="0" dirty="0"/>
              <a:t>. Bu tarife her yıl yeniden değerleme katsayısına göre veya Cumhurbaşkanı Kararına göre veya maddede yapılan yasal bir düzenleme ile değişikliğe uğraması nedeniyle her yıl beyan sınırı da değişmiş olacaktır</a:t>
            </a:r>
            <a:r>
              <a:rPr lang="tr-TR" dirty="0"/>
              <a:t>.</a:t>
            </a:r>
            <a:endParaRPr lang="en-US" dirty="0"/>
          </a:p>
          <a:p>
            <a:r>
              <a:rPr lang="tr-TR" dirty="0"/>
              <a:t> </a:t>
            </a:r>
            <a:endParaRPr lang="en-US" dirty="0"/>
          </a:p>
          <a:p>
            <a:endParaRPr lang="en-US" dirty="0"/>
          </a:p>
        </p:txBody>
      </p:sp>
      <p:sp>
        <p:nvSpPr>
          <p:cNvPr id="4" name="İçerik Yer Tutucusu 3">
            <a:extLst>
              <a:ext uri="{FF2B5EF4-FFF2-40B4-BE49-F238E27FC236}">
                <a16:creationId xmlns:a16="http://schemas.microsoft.com/office/drawing/2014/main" id="{FE906143-2D0B-B4D4-7C15-510BCE77E567}"/>
              </a:ext>
            </a:extLst>
          </p:cNvPr>
          <p:cNvSpPr>
            <a:spLocks noGrp="1"/>
          </p:cNvSpPr>
          <p:nvPr>
            <p:ph idx="10"/>
          </p:nvPr>
        </p:nvSpPr>
        <p:spPr>
          <a:xfrm flipV="1">
            <a:off x="6166005" y="7999322"/>
            <a:ext cx="4673445" cy="45719"/>
          </a:xfrm>
        </p:spPr>
        <p:txBody>
          <a:bodyPr/>
          <a:lstStyle/>
          <a:p>
            <a:endParaRPr lang="en-US" dirty="0"/>
          </a:p>
        </p:txBody>
      </p:sp>
      <p:sp>
        <p:nvSpPr>
          <p:cNvPr id="5" name="Alt Bilgi Yer Tutucusu 4">
            <a:extLst>
              <a:ext uri="{FF2B5EF4-FFF2-40B4-BE49-F238E27FC236}">
                <a16:creationId xmlns:a16="http://schemas.microsoft.com/office/drawing/2014/main" id="{D9E961B9-88CC-72D2-0383-ADD0D1297B28}"/>
              </a:ext>
            </a:extLst>
          </p:cNvPr>
          <p:cNvSpPr>
            <a:spLocks noGrp="1"/>
          </p:cNvSpPr>
          <p:nvPr>
            <p:ph type="ftr" sz="quarter" idx="3"/>
          </p:nvPr>
        </p:nvSpPr>
        <p:spPr/>
        <p:txBody>
          <a:bodyPr/>
          <a:lstStyle/>
          <a:p>
            <a:r>
              <a:rPr lang="en-US"/>
              <a:t>Presentation Title</a:t>
            </a:r>
            <a:endParaRPr lang="en-US" dirty="0"/>
          </a:p>
        </p:txBody>
      </p:sp>
      <p:sp>
        <p:nvSpPr>
          <p:cNvPr id="6" name="Slayt Numarası Yer Tutucusu 5">
            <a:extLst>
              <a:ext uri="{FF2B5EF4-FFF2-40B4-BE49-F238E27FC236}">
                <a16:creationId xmlns:a16="http://schemas.microsoft.com/office/drawing/2014/main" id="{1B6BE1DE-0E8B-9640-0432-B8E041AF7A4E}"/>
              </a:ext>
            </a:extLst>
          </p:cNvPr>
          <p:cNvSpPr>
            <a:spLocks noGrp="1"/>
          </p:cNvSpPr>
          <p:nvPr>
            <p:ph type="sldNum" sz="quarter" idx="4"/>
          </p:nvPr>
        </p:nvSpPr>
        <p:spPr/>
        <p:txBody>
          <a:bodyPr/>
          <a:lstStyle/>
          <a:p>
            <a:fld id="{3E6AC032-1535-134B-A583-D5E1DDD0D167}" type="slidenum">
              <a:rPr lang="en-US" smtClean="0"/>
              <a:pPr/>
              <a:t>35</a:t>
            </a:fld>
            <a:endParaRPr lang="en-US" dirty="0"/>
          </a:p>
        </p:txBody>
      </p:sp>
    </p:spTree>
    <p:extLst>
      <p:ext uri="{BB962C8B-B14F-4D97-AF65-F5344CB8AC3E}">
        <p14:creationId xmlns:p14="http://schemas.microsoft.com/office/powerpoint/2010/main" val="37167040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E92BBC-024E-9A78-BF00-D8D180DE1E2E}"/>
              </a:ext>
            </a:extLst>
          </p:cNvPr>
          <p:cNvSpPr>
            <a:spLocks noGrp="1"/>
          </p:cNvSpPr>
          <p:nvPr>
            <p:ph type="title"/>
          </p:nvPr>
        </p:nvSpPr>
        <p:spPr>
          <a:xfrm flipV="1">
            <a:off x="855342" y="-2080470"/>
            <a:ext cx="11403809" cy="1327270"/>
          </a:xfrm>
        </p:spPr>
        <p:txBody>
          <a:bodyPr/>
          <a:lstStyle/>
          <a:p>
            <a:endParaRPr lang="en-US"/>
          </a:p>
        </p:txBody>
      </p:sp>
      <p:sp>
        <p:nvSpPr>
          <p:cNvPr id="3" name="İçerik Yer Tutucusu 2">
            <a:extLst>
              <a:ext uri="{FF2B5EF4-FFF2-40B4-BE49-F238E27FC236}">
                <a16:creationId xmlns:a16="http://schemas.microsoft.com/office/drawing/2014/main" id="{5AFE74D0-0A2D-C16E-8B7B-66AFA722B7E1}"/>
              </a:ext>
            </a:extLst>
          </p:cNvPr>
          <p:cNvSpPr>
            <a:spLocks noGrp="1"/>
          </p:cNvSpPr>
          <p:nvPr>
            <p:ph idx="1"/>
          </p:nvPr>
        </p:nvSpPr>
        <p:spPr>
          <a:xfrm>
            <a:off x="402336" y="195033"/>
            <a:ext cx="11399691" cy="6549716"/>
          </a:xfrm>
        </p:spPr>
        <p:txBody>
          <a:bodyPr/>
          <a:lstStyle/>
          <a:p>
            <a:r>
              <a:rPr lang="tr-TR" sz="1800" dirty="0"/>
              <a:t>C. GVK.’</a:t>
            </a:r>
            <a:r>
              <a:rPr lang="tr-TR" sz="1800" dirty="0" err="1"/>
              <a:t>nun</a:t>
            </a:r>
            <a:r>
              <a:rPr lang="tr-TR" sz="1800" dirty="0"/>
              <a:t> Geçici 67 inci Maddesine Göre Beyan Edilecek Gelirler</a:t>
            </a:r>
            <a:endParaRPr lang="en-US" sz="1800" dirty="0"/>
          </a:p>
          <a:p>
            <a:r>
              <a:rPr lang="tr-TR" b="0" dirty="0"/>
              <a:t>Aşağıda yazılı gelirler için yıllık gelir vergisi beyannamesi verilmesi gerekir.</a:t>
            </a:r>
            <a:endParaRPr lang="en-US" b="0" dirty="0"/>
          </a:p>
          <a:p>
            <a:r>
              <a:rPr lang="tr-TR" dirty="0"/>
              <a:t>1. </a:t>
            </a:r>
            <a:r>
              <a:rPr lang="tr-TR" b="0" dirty="0"/>
              <a:t>İvazsız olarak iktisap edilenler ile tam mükellef kurumlara ait olan ve iki yıldan fazla elde tutulan hisse senetleri dışında kalan ve 01.01.2006 tarihinden önce iktisap edilen menkul kıymetlerden veya diğer sermaye piyasası araçlarının elden çıkarılmasından sağlanan kazançlar.</a:t>
            </a:r>
            <a:endParaRPr lang="en-US" b="0" dirty="0"/>
          </a:p>
          <a:p>
            <a:r>
              <a:rPr lang="tr-TR" dirty="0"/>
              <a:t>2</a:t>
            </a:r>
            <a:r>
              <a:rPr lang="tr-TR" b="0" dirty="0"/>
              <a:t>. 01.01.2006 tarihinden önce ihraç edilen her nevi tahvil ve Hazine bonoları ile Toplu Konut İdaresi ve Özelleştirme İdaresince çıkarılan menkul kıymetlerin elde tutulması veya elden çıkarılmasından sağlanan gelirler.</a:t>
            </a:r>
            <a:endParaRPr lang="en-US" b="0" dirty="0"/>
          </a:p>
          <a:p>
            <a:r>
              <a:rPr lang="tr-TR" dirty="0"/>
              <a:t>3. </a:t>
            </a:r>
            <a:r>
              <a:rPr lang="tr-TR" b="0" dirty="0"/>
              <a:t>Ayrıca; dar ve tam mükellefiyete tabi olanlar GVK.’</a:t>
            </a:r>
            <a:r>
              <a:rPr lang="tr-TR" b="0" dirty="0" err="1"/>
              <a:t>nun</a:t>
            </a:r>
            <a:r>
              <a:rPr lang="tr-TR" b="0" dirty="0"/>
              <a:t> geçici 67 inci maddesi kapsamında gelir vergisi kesintisine tabi tutulan menkul kıymetler ve diğer sermaye piyasası araçlarının elden çıkarılmasından doğan kazançları için yıllık gelir vergisi beyannamesi verebilirler. </a:t>
            </a:r>
            <a:endParaRPr lang="en-US" b="0" dirty="0"/>
          </a:p>
          <a:p>
            <a:r>
              <a:rPr lang="tr-TR" b="0" dirty="0"/>
              <a:t>Bu verilen beyannamede beyan edilen gelirden, aynı türden menkul kıymetler için yıl içinde oluşan zararların tamamı mahsup edilebilir. Kalan gelir üzerinden %15 oranında vergi hesaplanır ve hesaplanan bu vergiden yıl içinde kesilen vergiler mahsup edilir. Mahsup edilemeyen tutar mükellefine </a:t>
            </a:r>
            <a:r>
              <a:rPr lang="tr-TR" b="0" dirty="0" err="1"/>
              <a:t>red</a:t>
            </a:r>
            <a:r>
              <a:rPr lang="tr-TR" b="0" dirty="0"/>
              <a:t> ve iade edilir.</a:t>
            </a:r>
            <a:endParaRPr lang="en-US" b="0" dirty="0"/>
          </a:p>
          <a:p>
            <a:r>
              <a:rPr lang="tr-TR" b="0" dirty="0"/>
              <a:t>Yapılan zarar mahsubuna rağmen halen mahsup edilemeyen zararın varlığı halinde bu zararın diğer yıllarda mahsup edilmesi söz konusu olmayacaktır.</a:t>
            </a:r>
            <a:endParaRPr lang="en-US" b="0" dirty="0"/>
          </a:p>
          <a:p>
            <a:r>
              <a:rPr lang="tr-TR" sz="1800" dirty="0"/>
              <a:t>D) GVK.’</a:t>
            </a:r>
            <a:r>
              <a:rPr lang="tr-TR" sz="1800" dirty="0" err="1"/>
              <a:t>nun</a:t>
            </a:r>
            <a:r>
              <a:rPr lang="tr-TR" sz="1800" dirty="0"/>
              <a:t> Geçici 72 inci Maddesine Göre Beyan Edilecek Gelirler</a:t>
            </a:r>
            <a:endParaRPr lang="en-US" sz="1800" dirty="0"/>
          </a:p>
          <a:p>
            <a:r>
              <a:rPr lang="tr-TR" b="0" dirty="0"/>
              <a:t>Gelir Vergisi Kanunun Geçici 72 </a:t>
            </a:r>
            <a:r>
              <a:rPr lang="tr-TR" b="0" dirty="0" err="1"/>
              <a:t>nci</a:t>
            </a:r>
            <a:r>
              <a:rPr lang="tr-TR" b="0" dirty="0"/>
              <a:t> maddesi kapsamında sporculara yapılan ücret ve ücret sayılan ödemelerin tutarı, GVK’ </a:t>
            </a:r>
            <a:r>
              <a:rPr lang="tr-TR" b="0" dirty="0" err="1"/>
              <a:t>nun</a:t>
            </a:r>
            <a:r>
              <a:rPr lang="tr-TR" b="0" dirty="0"/>
              <a:t> 103 üncü maddesinde yer alan tarifenin dördüncü gelir diliminde yer alan 4.300.000 TL geçmiş olması halinde bu ücretlerin tamamı için yıllık gelir vergisi beyannamesi verilecek ve beyan üzerinden hesaplanan vergiden, tevkif edilen vergiler, ödendiğinin tevsik edilmesi koşulu ile mahsup edilecektir.</a:t>
            </a:r>
            <a:endParaRPr lang="en-US" b="0" dirty="0"/>
          </a:p>
          <a:p>
            <a:r>
              <a:rPr lang="tr-TR" dirty="0"/>
              <a:t> </a:t>
            </a:r>
            <a:endParaRPr lang="en-US" dirty="0"/>
          </a:p>
          <a:p>
            <a:endParaRPr lang="en-US" dirty="0"/>
          </a:p>
        </p:txBody>
      </p:sp>
      <p:sp>
        <p:nvSpPr>
          <p:cNvPr id="4" name="İçerik Yer Tutucusu 3">
            <a:extLst>
              <a:ext uri="{FF2B5EF4-FFF2-40B4-BE49-F238E27FC236}">
                <a16:creationId xmlns:a16="http://schemas.microsoft.com/office/drawing/2014/main" id="{4E628B08-7F3D-367C-6032-D7C5E70A19AD}"/>
              </a:ext>
            </a:extLst>
          </p:cNvPr>
          <p:cNvSpPr>
            <a:spLocks noGrp="1"/>
          </p:cNvSpPr>
          <p:nvPr>
            <p:ph idx="10"/>
          </p:nvPr>
        </p:nvSpPr>
        <p:spPr>
          <a:xfrm>
            <a:off x="6166005" y="7910818"/>
            <a:ext cx="4673445" cy="67112"/>
          </a:xfrm>
        </p:spPr>
        <p:txBody>
          <a:bodyPr/>
          <a:lstStyle/>
          <a:p>
            <a:endParaRPr lang="en-US" dirty="0"/>
          </a:p>
        </p:txBody>
      </p:sp>
      <p:sp>
        <p:nvSpPr>
          <p:cNvPr id="5" name="Alt Bilgi Yer Tutucusu 4">
            <a:extLst>
              <a:ext uri="{FF2B5EF4-FFF2-40B4-BE49-F238E27FC236}">
                <a16:creationId xmlns:a16="http://schemas.microsoft.com/office/drawing/2014/main" id="{2A893737-92F9-54FB-2FAE-12D6C5162062}"/>
              </a:ext>
            </a:extLst>
          </p:cNvPr>
          <p:cNvSpPr>
            <a:spLocks noGrp="1"/>
          </p:cNvSpPr>
          <p:nvPr>
            <p:ph type="ftr" sz="quarter" idx="3"/>
          </p:nvPr>
        </p:nvSpPr>
        <p:spPr/>
        <p:txBody>
          <a:bodyPr/>
          <a:lstStyle/>
          <a:p>
            <a:r>
              <a:rPr lang="en-US" dirty="0"/>
              <a:t>Presentation Title</a:t>
            </a:r>
          </a:p>
        </p:txBody>
      </p:sp>
      <p:sp>
        <p:nvSpPr>
          <p:cNvPr id="6" name="Slayt Numarası Yer Tutucusu 5">
            <a:extLst>
              <a:ext uri="{FF2B5EF4-FFF2-40B4-BE49-F238E27FC236}">
                <a16:creationId xmlns:a16="http://schemas.microsoft.com/office/drawing/2014/main" id="{0AA1D271-A8A1-3C95-DA43-E3D4A75328A0}"/>
              </a:ext>
            </a:extLst>
          </p:cNvPr>
          <p:cNvSpPr>
            <a:spLocks noGrp="1"/>
          </p:cNvSpPr>
          <p:nvPr>
            <p:ph type="sldNum" sz="quarter" idx="4"/>
          </p:nvPr>
        </p:nvSpPr>
        <p:spPr/>
        <p:txBody>
          <a:bodyPr/>
          <a:lstStyle/>
          <a:p>
            <a:fld id="{3E6AC032-1535-134B-A583-D5E1DDD0D167}" type="slidenum">
              <a:rPr lang="en-US" smtClean="0"/>
              <a:pPr/>
              <a:t>36</a:t>
            </a:fld>
            <a:endParaRPr lang="en-US" dirty="0"/>
          </a:p>
        </p:txBody>
      </p:sp>
    </p:spTree>
    <p:extLst>
      <p:ext uri="{BB962C8B-B14F-4D97-AF65-F5344CB8AC3E}">
        <p14:creationId xmlns:p14="http://schemas.microsoft.com/office/powerpoint/2010/main" val="31933960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CA2BFF-D59C-0425-6A54-BBD030EAEFEA}"/>
              </a:ext>
            </a:extLst>
          </p:cNvPr>
          <p:cNvSpPr>
            <a:spLocks noGrp="1"/>
          </p:cNvSpPr>
          <p:nvPr>
            <p:ph type="title"/>
          </p:nvPr>
        </p:nvSpPr>
        <p:spPr>
          <a:xfrm>
            <a:off x="402336" y="-2059077"/>
            <a:ext cx="11403809" cy="45719"/>
          </a:xfrm>
        </p:spPr>
        <p:txBody>
          <a:bodyPr/>
          <a:lstStyle/>
          <a:p>
            <a:endParaRPr lang="en-US"/>
          </a:p>
        </p:txBody>
      </p:sp>
      <p:sp>
        <p:nvSpPr>
          <p:cNvPr id="3" name="İçerik Yer Tutucusu 2">
            <a:extLst>
              <a:ext uri="{FF2B5EF4-FFF2-40B4-BE49-F238E27FC236}">
                <a16:creationId xmlns:a16="http://schemas.microsoft.com/office/drawing/2014/main" id="{A3B71053-E691-F99E-96D9-5D12170629B3}"/>
              </a:ext>
            </a:extLst>
          </p:cNvPr>
          <p:cNvSpPr>
            <a:spLocks noGrp="1"/>
          </p:cNvSpPr>
          <p:nvPr>
            <p:ph idx="1"/>
          </p:nvPr>
        </p:nvSpPr>
        <p:spPr>
          <a:xfrm>
            <a:off x="402336" y="385893"/>
            <a:ext cx="11182860" cy="6111548"/>
          </a:xfrm>
        </p:spPr>
        <p:txBody>
          <a:bodyPr/>
          <a:lstStyle/>
          <a:p>
            <a:r>
              <a:rPr lang="tr-TR" sz="1800" dirty="0"/>
              <a:t>VI. ZARARLARIN MAHSUBU </a:t>
            </a:r>
            <a:endParaRPr lang="en-US" sz="1800" dirty="0"/>
          </a:p>
          <a:p>
            <a:r>
              <a:rPr lang="tr-TR" b="0" dirty="0"/>
              <a:t>Gelirin toplanmasının bir sonucu olarak, bir kısım gelir kaynaklarından hasıl olan zararlar diğer kaynaklardan elde edilen gelirlerden mahsup edilir. Mahsup edilemeyen zararlar 5 yılı aşmamak koşulu ile ileride doğan kazançlardan mahsup edilir.   </a:t>
            </a:r>
            <a:endParaRPr lang="en-US" b="0" dirty="0"/>
          </a:p>
          <a:p>
            <a:r>
              <a:rPr lang="tr-TR" b="0" dirty="0"/>
              <a:t>Ancak diğer kazanç ve iratlardan oluşan zararlar (kendi içinde mahsup edilir) öteki kaynaklardan sağlanan gelirden indirilemez.</a:t>
            </a:r>
            <a:endParaRPr lang="en-US" b="0" dirty="0"/>
          </a:p>
          <a:p>
            <a:r>
              <a:rPr lang="tr-TR" b="0" dirty="0"/>
              <a:t>Menkul ve gayrimenkul sermaye iratlarında, gider fazlalığından doğanlar hariç olmak üzere, sermayede meydana gelen eksilmeler zarar sayılmaz ve kazançlardan indirilmez.  </a:t>
            </a:r>
            <a:endParaRPr lang="en-US" b="0" dirty="0"/>
          </a:p>
          <a:p>
            <a:r>
              <a:rPr lang="tr-TR" b="0" dirty="0"/>
              <a:t>Tam mükelleflerin yurt dışı faaliyetlerinden doğan ve ilgili ülkede indirilemeyen zararları, yasada belirtilen koşullar yerine getirilmesi şartı ile beyannamede indirilir.</a:t>
            </a:r>
            <a:endParaRPr lang="en-US" b="0" dirty="0"/>
          </a:p>
          <a:p>
            <a:r>
              <a:rPr lang="tr-TR" b="0" dirty="0"/>
              <a:t>Türkiye’de vergiden istisna edilen kazançlarla ilgili yurt dışı zararlar, Türkiye’deki kazançlardan indirilmesi de söz konusu değildir</a:t>
            </a:r>
            <a:r>
              <a:rPr lang="tr-TR" dirty="0"/>
              <a:t>.</a:t>
            </a:r>
          </a:p>
          <a:p>
            <a:endParaRPr lang="en-US" dirty="0"/>
          </a:p>
          <a:p>
            <a:r>
              <a:rPr lang="tr-TR" sz="1800" dirty="0"/>
              <a:t>VII.   YILLIK GELİR VERGİSİ BEYANNAMESİ VERENLERİN BEYAN EDİLEN</a:t>
            </a:r>
            <a:r>
              <a:rPr lang="tr-TR" sz="1800" i="1" dirty="0"/>
              <a:t> </a:t>
            </a:r>
            <a:r>
              <a:rPr lang="tr-TR" sz="1800" dirty="0"/>
              <a:t>GELİRLERİNDEN YAPABİLECEKLERİ İNDİRİMLER (GVK Md. 89)</a:t>
            </a:r>
            <a:endParaRPr lang="en-US" sz="1800" dirty="0"/>
          </a:p>
          <a:p>
            <a:r>
              <a:rPr lang="tr-TR" b="0" dirty="0"/>
              <a:t>Gelir vergisi matrahının tespitinde, gelir vergisi beyannamesinde beyan edilen gelirlerden aşağıda belirtilen indirimler yapılabilir.</a:t>
            </a:r>
            <a:endParaRPr lang="en-US" b="0" dirty="0"/>
          </a:p>
          <a:p>
            <a:r>
              <a:rPr lang="tr-TR" dirty="0"/>
              <a:t>1. </a:t>
            </a:r>
            <a:r>
              <a:rPr lang="tr-TR" b="0" dirty="0"/>
              <a:t>Bu madde  yer verilen koşullar dahilinde beyan edilen gelirin %15’ini ve asgari ücretin yıllık tutarını aşmamak koşulu ile (Bu şartın tespitinde işverenler tarafından ücretliler adına bireysel emeklilik sistemine ödenen katkı payları ile Gelir Vergisi Kanununun 63 üncü maddesi birinci fıkrasının üç numaralı bendi ve bu bent kapsamında indirim konusu yapılacak prim ödemelerin toplam tutarı birlikte dikkate alınır.) mükellefin şahsına, eşine ve küçük çocuklarına ait hayat sigortalarına ödenen primlerin %50’si ile ölüm, kaza, hastalık, sakatlık, analık, doğum ve tahsil gibi şahıs sigorta primleri,</a:t>
            </a:r>
            <a:endParaRPr lang="en-US" b="0" dirty="0"/>
          </a:p>
        </p:txBody>
      </p:sp>
      <p:sp>
        <p:nvSpPr>
          <p:cNvPr id="4" name="İçerik Yer Tutucusu 3">
            <a:extLst>
              <a:ext uri="{FF2B5EF4-FFF2-40B4-BE49-F238E27FC236}">
                <a16:creationId xmlns:a16="http://schemas.microsoft.com/office/drawing/2014/main" id="{0ABECCFA-719E-ACCD-AC62-17ED61DB2F1B}"/>
              </a:ext>
            </a:extLst>
          </p:cNvPr>
          <p:cNvSpPr>
            <a:spLocks noGrp="1"/>
          </p:cNvSpPr>
          <p:nvPr>
            <p:ph idx="10"/>
          </p:nvPr>
        </p:nvSpPr>
        <p:spPr>
          <a:xfrm flipV="1">
            <a:off x="6166005" y="7953602"/>
            <a:ext cx="4673445" cy="45719"/>
          </a:xfrm>
        </p:spPr>
        <p:txBody>
          <a:bodyPr/>
          <a:lstStyle/>
          <a:p>
            <a:endParaRPr lang="en-US" dirty="0"/>
          </a:p>
        </p:txBody>
      </p:sp>
      <p:sp>
        <p:nvSpPr>
          <p:cNvPr id="5" name="Alt Bilgi Yer Tutucusu 4">
            <a:extLst>
              <a:ext uri="{FF2B5EF4-FFF2-40B4-BE49-F238E27FC236}">
                <a16:creationId xmlns:a16="http://schemas.microsoft.com/office/drawing/2014/main" id="{25F3319C-3679-B206-0D89-6095D979FF74}"/>
              </a:ext>
            </a:extLst>
          </p:cNvPr>
          <p:cNvSpPr>
            <a:spLocks noGrp="1"/>
          </p:cNvSpPr>
          <p:nvPr>
            <p:ph type="ftr" sz="quarter" idx="3"/>
          </p:nvPr>
        </p:nvSpPr>
        <p:spPr/>
        <p:txBody>
          <a:bodyPr/>
          <a:lstStyle/>
          <a:p>
            <a:r>
              <a:rPr lang="en-US"/>
              <a:t>Presentation Title</a:t>
            </a:r>
            <a:endParaRPr lang="en-US" dirty="0"/>
          </a:p>
        </p:txBody>
      </p:sp>
      <p:sp>
        <p:nvSpPr>
          <p:cNvPr id="6" name="Slayt Numarası Yer Tutucusu 5">
            <a:extLst>
              <a:ext uri="{FF2B5EF4-FFF2-40B4-BE49-F238E27FC236}">
                <a16:creationId xmlns:a16="http://schemas.microsoft.com/office/drawing/2014/main" id="{5FA2B45D-E943-F1D4-7B1A-0A53F22936AF}"/>
              </a:ext>
            </a:extLst>
          </p:cNvPr>
          <p:cNvSpPr>
            <a:spLocks noGrp="1"/>
          </p:cNvSpPr>
          <p:nvPr>
            <p:ph type="sldNum" sz="quarter" idx="4"/>
          </p:nvPr>
        </p:nvSpPr>
        <p:spPr/>
        <p:txBody>
          <a:bodyPr/>
          <a:lstStyle/>
          <a:p>
            <a:fld id="{3E6AC032-1535-134B-A583-D5E1DDD0D167}" type="slidenum">
              <a:rPr lang="en-US" smtClean="0"/>
              <a:pPr/>
              <a:t>37</a:t>
            </a:fld>
            <a:endParaRPr lang="en-US" dirty="0"/>
          </a:p>
        </p:txBody>
      </p:sp>
    </p:spTree>
    <p:extLst>
      <p:ext uri="{BB962C8B-B14F-4D97-AF65-F5344CB8AC3E}">
        <p14:creationId xmlns:p14="http://schemas.microsoft.com/office/powerpoint/2010/main" val="21135891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7DF8A15-6D81-8CAF-E83C-DFFFD9924858}"/>
              </a:ext>
            </a:extLst>
          </p:cNvPr>
          <p:cNvSpPr>
            <a:spLocks noGrp="1"/>
          </p:cNvSpPr>
          <p:nvPr>
            <p:ph type="title"/>
          </p:nvPr>
        </p:nvSpPr>
        <p:spPr>
          <a:xfrm flipV="1">
            <a:off x="402336" y="-2013358"/>
            <a:ext cx="11403809" cy="1176268"/>
          </a:xfrm>
        </p:spPr>
        <p:txBody>
          <a:bodyPr/>
          <a:lstStyle/>
          <a:p>
            <a:endParaRPr lang="en-US"/>
          </a:p>
        </p:txBody>
      </p:sp>
      <p:sp>
        <p:nvSpPr>
          <p:cNvPr id="3" name="İçerik Yer Tutucusu 2">
            <a:extLst>
              <a:ext uri="{FF2B5EF4-FFF2-40B4-BE49-F238E27FC236}">
                <a16:creationId xmlns:a16="http://schemas.microsoft.com/office/drawing/2014/main" id="{3F685DEC-16B9-5A81-2CE9-8640080B95F9}"/>
              </a:ext>
            </a:extLst>
          </p:cNvPr>
          <p:cNvSpPr>
            <a:spLocks noGrp="1"/>
          </p:cNvSpPr>
          <p:nvPr>
            <p:ph idx="1"/>
          </p:nvPr>
        </p:nvSpPr>
        <p:spPr>
          <a:xfrm>
            <a:off x="402336" y="461393"/>
            <a:ext cx="11275139" cy="5796794"/>
          </a:xfrm>
        </p:spPr>
        <p:txBody>
          <a:bodyPr/>
          <a:lstStyle/>
          <a:p>
            <a:r>
              <a:rPr lang="tr-TR" dirty="0"/>
              <a:t>2. </a:t>
            </a:r>
            <a:r>
              <a:rPr lang="tr-TR" b="0" dirty="0"/>
              <a:t>Mükellefin kendisi, eşi ve küçük çocuklarına ilişkin olarak Türkiye’de yapılan ve gelir veya kurumlar vergisi mükellefi olanlardan alınacak belgelerle tevsik edilen ve beyan edilen gelirin %10’unu aşmayan eğitim ve sağlık harcamaları.</a:t>
            </a:r>
            <a:endParaRPr lang="en-US" b="0" dirty="0"/>
          </a:p>
          <a:p>
            <a:r>
              <a:rPr lang="tr-TR" dirty="0"/>
              <a:t>3</a:t>
            </a:r>
            <a:r>
              <a:rPr lang="tr-TR" b="0" dirty="0"/>
              <a:t>. Serbest meslek faaliyetinde bulunan veya basit usulde vergilendirilen engellilerin beyan edilen gelirlerinden kendileri için, serbest meslek erbabının ayrıca bakmakla yükümlü olduğu engelli çocukları için engellilik derecelerine göre hesaplanan yıllık indirim tutarları.</a:t>
            </a:r>
            <a:endParaRPr lang="en-US" b="0" dirty="0"/>
          </a:p>
          <a:p>
            <a:r>
              <a:rPr lang="tr-TR" dirty="0"/>
              <a:t>4. </a:t>
            </a:r>
            <a:r>
              <a:rPr lang="tr-TR" b="0" dirty="0"/>
              <a:t>Beyan edilen gelirin %5’ini (Kalkınmada öncelikli yöreler için beyan edilen gelirin %10’unu) aşmamak koşuluyla, genel ve özel bütçeli kamu idarelerine, il özel idarelerine, belediyelere, köylere, kamu yararına çalışan derneklere ve Bakanlar Kurulunca vergi muafiyeti tanınan vakıflara makbuz karşılığında yapılan bağış ve yardımlar. </a:t>
            </a:r>
            <a:endParaRPr lang="en-US" b="0" dirty="0"/>
          </a:p>
          <a:p>
            <a:r>
              <a:rPr lang="tr-TR" dirty="0"/>
              <a:t>5. </a:t>
            </a:r>
            <a:r>
              <a:rPr lang="tr-TR" b="0" dirty="0"/>
              <a:t>Genel ve özel bütçeli kamu idarelerine, il özel idarelerine, belediyelere ve köylere bağışlanan okul, sağlık tesisi ve yüz yatak (Kalkınmada öncelikli yörelerde elli yatak) kapasitesinden az olmamak üzere öğrenci yurdu ile çocuk yuvası, yetiştirme yurdu, huzurevi, bakım ve rehabilitasyon merkezi ile mülki idare amirlerinin izni ve denetimine tabi olarak yaptırılacak ibadethaneler ve Diyanet İşleri Başkanlığı denetiminde yaygın din eğitimi verilen tesislerin ve Gençlik ve Spor Bakanlığına ait gençlik merkezleri ile gençlik ve izcilik kaplarının inşası için bu kuruluşlara yapılan her türlü bağış ve yardımlar ile mevcut tesislerin faaliyetlerinin devamı için yapılan her türlü nakdi ve ayni bağış ve yardımların tamamı.</a:t>
            </a:r>
            <a:endParaRPr lang="en-US" b="0" dirty="0"/>
          </a:p>
          <a:p>
            <a:r>
              <a:rPr lang="tr-TR" dirty="0"/>
              <a:t>6. </a:t>
            </a:r>
            <a:r>
              <a:rPr lang="tr-TR" b="0" dirty="0"/>
              <a:t>Hazine ve Maliye Bakanlığınca belirlenen usul ve esaslar çerçevesinde fakirlere yardım amacıyla gıda bankacılığı faaliyetinde bulunan dernek ve vakıflara bağışlanan gıda, temizlik, giyecek ve yakacak maddelerinin maliyet bedellerinin tamamı.</a:t>
            </a:r>
            <a:endParaRPr lang="en-US" b="0" dirty="0"/>
          </a:p>
          <a:p>
            <a:r>
              <a:rPr lang="tr-TR" dirty="0"/>
              <a:t>7. </a:t>
            </a:r>
            <a:r>
              <a:rPr lang="tr-TR" b="0" dirty="0"/>
              <a:t>Kültür ve tabiat varlıklarımızın korunmasına yönelik olarak yapılan ve GVK.’</a:t>
            </a:r>
            <a:r>
              <a:rPr lang="tr-TR" b="0" dirty="0" err="1"/>
              <a:t>nun</a:t>
            </a:r>
            <a:r>
              <a:rPr lang="tr-TR" b="0" dirty="0"/>
              <a:t> 89/7 inci maddesinde yazılı bağış ve yardımların tamamı.</a:t>
            </a:r>
            <a:endParaRPr lang="en-US" b="0" dirty="0"/>
          </a:p>
          <a:p>
            <a:r>
              <a:rPr lang="tr-TR" dirty="0"/>
              <a:t>8. </a:t>
            </a:r>
            <a:r>
              <a:rPr lang="tr-TR" b="0" dirty="0"/>
              <a:t>Gençlik ve Spor Genel Müdürlüğünün Teşkilat ve Görevleri Hakkında Kanun ile Türkiye Futbol Federasyonu Kuruluş ve Görevleri Hakkında Kanun uyarınca yapılan sponsorluk harcamalarının; amatör spor dallarında tamamı, profesyonel spor dallarında %50’si.</a:t>
            </a:r>
            <a:endParaRPr lang="en-US" b="0" dirty="0"/>
          </a:p>
          <a:p>
            <a:endParaRPr lang="en-US" dirty="0"/>
          </a:p>
          <a:p>
            <a:endParaRPr lang="en-US" dirty="0"/>
          </a:p>
        </p:txBody>
      </p:sp>
      <p:sp>
        <p:nvSpPr>
          <p:cNvPr id="4" name="İçerik Yer Tutucusu 3">
            <a:extLst>
              <a:ext uri="{FF2B5EF4-FFF2-40B4-BE49-F238E27FC236}">
                <a16:creationId xmlns:a16="http://schemas.microsoft.com/office/drawing/2014/main" id="{71C72032-8D03-43AA-5A03-9DE3F53674D3}"/>
              </a:ext>
            </a:extLst>
          </p:cNvPr>
          <p:cNvSpPr>
            <a:spLocks noGrp="1"/>
          </p:cNvSpPr>
          <p:nvPr>
            <p:ph idx="10"/>
          </p:nvPr>
        </p:nvSpPr>
        <p:spPr>
          <a:xfrm>
            <a:off x="6166005" y="8045041"/>
            <a:ext cx="4673445" cy="721453"/>
          </a:xfrm>
        </p:spPr>
        <p:txBody>
          <a:bodyPr/>
          <a:lstStyle/>
          <a:p>
            <a:endParaRPr lang="en-US" dirty="0"/>
          </a:p>
        </p:txBody>
      </p:sp>
      <p:sp>
        <p:nvSpPr>
          <p:cNvPr id="5" name="Alt Bilgi Yer Tutucusu 4">
            <a:extLst>
              <a:ext uri="{FF2B5EF4-FFF2-40B4-BE49-F238E27FC236}">
                <a16:creationId xmlns:a16="http://schemas.microsoft.com/office/drawing/2014/main" id="{4617A415-8F1E-03E7-61F7-5609A483275E}"/>
              </a:ext>
            </a:extLst>
          </p:cNvPr>
          <p:cNvSpPr>
            <a:spLocks noGrp="1"/>
          </p:cNvSpPr>
          <p:nvPr>
            <p:ph type="ftr" sz="quarter" idx="3"/>
          </p:nvPr>
        </p:nvSpPr>
        <p:spPr/>
        <p:txBody>
          <a:bodyPr/>
          <a:lstStyle/>
          <a:p>
            <a:r>
              <a:rPr lang="en-US"/>
              <a:t>Presentation Title</a:t>
            </a:r>
            <a:endParaRPr lang="en-US" dirty="0"/>
          </a:p>
        </p:txBody>
      </p:sp>
      <p:sp>
        <p:nvSpPr>
          <p:cNvPr id="6" name="Slayt Numarası Yer Tutucusu 5">
            <a:extLst>
              <a:ext uri="{FF2B5EF4-FFF2-40B4-BE49-F238E27FC236}">
                <a16:creationId xmlns:a16="http://schemas.microsoft.com/office/drawing/2014/main" id="{ED7CD21F-8664-50F3-6E35-0311B7F0872F}"/>
              </a:ext>
            </a:extLst>
          </p:cNvPr>
          <p:cNvSpPr>
            <a:spLocks noGrp="1"/>
          </p:cNvSpPr>
          <p:nvPr>
            <p:ph type="sldNum" sz="quarter" idx="4"/>
          </p:nvPr>
        </p:nvSpPr>
        <p:spPr/>
        <p:txBody>
          <a:bodyPr/>
          <a:lstStyle/>
          <a:p>
            <a:fld id="{3E6AC032-1535-134B-A583-D5E1DDD0D167}" type="slidenum">
              <a:rPr lang="en-US" smtClean="0"/>
              <a:pPr/>
              <a:t>38</a:t>
            </a:fld>
            <a:endParaRPr lang="en-US" dirty="0"/>
          </a:p>
        </p:txBody>
      </p:sp>
    </p:spTree>
    <p:extLst>
      <p:ext uri="{BB962C8B-B14F-4D97-AF65-F5344CB8AC3E}">
        <p14:creationId xmlns:p14="http://schemas.microsoft.com/office/powerpoint/2010/main" val="2690033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385778-7811-8FDE-4BAF-875DA5A0EEA1}"/>
              </a:ext>
            </a:extLst>
          </p:cNvPr>
          <p:cNvSpPr>
            <a:spLocks noGrp="1"/>
          </p:cNvSpPr>
          <p:nvPr>
            <p:ph type="title"/>
          </p:nvPr>
        </p:nvSpPr>
        <p:spPr>
          <a:xfrm flipV="1">
            <a:off x="402336" y="-1233182"/>
            <a:ext cx="11403809" cy="637564"/>
          </a:xfrm>
        </p:spPr>
        <p:txBody>
          <a:bodyPr/>
          <a:lstStyle/>
          <a:p>
            <a:endParaRPr lang="en-US"/>
          </a:p>
        </p:txBody>
      </p:sp>
      <p:sp>
        <p:nvSpPr>
          <p:cNvPr id="3" name="İçerik Yer Tutucusu 2">
            <a:extLst>
              <a:ext uri="{FF2B5EF4-FFF2-40B4-BE49-F238E27FC236}">
                <a16:creationId xmlns:a16="http://schemas.microsoft.com/office/drawing/2014/main" id="{27868473-E01A-962F-BF73-3534E398F0E0}"/>
              </a:ext>
            </a:extLst>
          </p:cNvPr>
          <p:cNvSpPr>
            <a:spLocks noGrp="1"/>
          </p:cNvSpPr>
          <p:nvPr>
            <p:ph idx="1"/>
          </p:nvPr>
        </p:nvSpPr>
        <p:spPr>
          <a:xfrm>
            <a:off x="402336" y="545284"/>
            <a:ext cx="11325473" cy="5889072"/>
          </a:xfrm>
        </p:spPr>
        <p:txBody>
          <a:bodyPr/>
          <a:lstStyle/>
          <a:p>
            <a:r>
              <a:rPr lang="tr-TR" dirty="0"/>
              <a:t>9. </a:t>
            </a:r>
            <a:r>
              <a:rPr lang="tr-TR" b="0" dirty="0"/>
              <a:t>Cumhurbaşkanınca başlatılan yardım kampanyalarına makbuz karşılığında yapılan ayni ve nakdi bağışların tamamı.</a:t>
            </a:r>
            <a:endParaRPr lang="en-US" b="0" dirty="0"/>
          </a:p>
          <a:p>
            <a:r>
              <a:rPr lang="tr-TR" dirty="0"/>
              <a:t>10. </a:t>
            </a:r>
            <a:r>
              <a:rPr lang="tr-TR" b="0" dirty="0"/>
              <a:t>Türkiye Kızılay Derneğine ve Türkiye Yeşilay Cemiyetine makbuz karşılığında yapılan nakdi bağış ve yardımların tamamı. Ancak bu derneğin iktisadi işletmelerine aynı mahiyetteki bağış ve yardım yapılması halinde bu yapılan bağışların gelirden indirilmesi söz konusu değildir.</a:t>
            </a:r>
            <a:endParaRPr lang="en-US" b="0" dirty="0"/>
          </a:p>
          <a:p>
            <a:r>
              <a:rPr lang="tr-TR" dirty="0"/>
              <a:t>11. </a:t>
            </a:r>
            <a:r>
              <a:rPr lang="tr-TR" b="0" dirty="0"/>
              <a:t>Vergi Usul Kanununun 325/A maddesi kapsamında girişim sermaye fonu olarak ayrılan ve beyan edilen gelirin %10’unu aşmayan kısmı.</a:t>
            </a:r>
            <a:endParaRPr lang="en-US" b="0" dirty="0"/>
          </a:p>
          <a:p>
            <a:r>
              <a:rPr lang="tr-TR" dirty="0"/>
              <a:t>12. </a:t>
            </a:r>
            <a:r>
              <a:rPr lang="tr-TR" b="0" dirty="0"/>
              <a:t>Yurt dışında bulunan kişi ve kurumlara Türkiye’de verilen ve bunlar tarafından yurt dışında yararlanılan mimarlık, mühendislik, tasarım, yazılım, tıbbi raporlama, muhasebe  kaydı tutma, çağrı merkezi, ürün testi, sertifikasyon, veri saklama, veri işleme, veri analizi ve ilgili bakanlıkların görüşü alınmak suretiyle Hazine ve Maliye Bakanlığınca belirlenen mesleki eğitim alanında faaliyet bulunan hizmet işletmeleri ile ilgili bakanlık izni ve denetimine tabi eğitim ve sağlık alanında faaliyet gösteren ve Türkiye’de yerleşmiş olmayan kişilere hizmet veren işletmelerin münhasıran bu faaliyetlerinde elde ettikleri kazancın </a:t>
            </a:r>
            <a:r>
              <a:rPr lang="tr-TR" b="0" dirty="0" err="1"/>
              <a:t>kazancın</a:t>
            </a:r>
            <a:r>
              <a:rPr lang="tr-TR" b="0" dirty="0"/>
              <a:t>, elde edildiği takvim yılına ilişkin yıllık gelir vergisi beyannamesinin verilmesi gereken tarihe kadar tamamının Türkiye’ye transfer edilmesi koşuluyla %80’ i. (Bu indirimde yararlanabilmek için ayrıca fatura veya benzeri belgelerin yurt dışındaki müşteri adına düzenlenmesi gerekir.)</a:t>
            </a:r>
            <a:endParaRPr lang="en-US" b="0" dirty="0"/>
          </a:p>
          <a:p>
            <a:r>
              <a:rPr lang="tr-TR" dirty="0"/>
              <a:t>13. </a:t>
            </a:r>
            <a:r>
              <a:rPr lang="tr-TR" b="0" dirty="0"/>
              <a:t>Engelliler Hakkında Kanuna göre kurulan korumalı işyerlerinde istihdam edilen ve iş gücü piyasasına kazandırılmaları güç olan zihinsel veya ruhsal engelli çalışanlar için diğer kişi ve kurumlarca karşılanan tutarlar dahil yapılan ücret ödemelerinin yıllık brüt tutarının yüzde 100’ ü.</a:t>
            </a:r>
            <a:endParaRPr lang="en-US" b="0" dirty="0"/>
          </a:p>
          <a:p>
            <a:r>
              <a:rPr lang="tr-TR" dirty="0"/>
              <a:t>14</a:t>
            </a:r>
            <a:r>
              <a:rPr lang="tr-TR" b="0" dirty="0"/>
              <a:t>. Tam mükellefiyete tabi gerçek kişilerin, Gümrük Kanununun 225 inci maddesi kapsamında dolaylı temsilci olarak yetkili kılınan Posta İdaresi ya da hızlı kargo taşımacılığı yapan şirketler tarafından düzenlenen elektronik ticaret gümrük beyannamesiyle gerçekleştirdikleri mal ihracı kapsamında elde ettikleri kazancın, GVK’ </a:t>
            </a:r>
            <a:r>
              <a:rPr lang="tr-TR" b="0" dirty="0" err="1"/>
              <a:t>nun</a:t>
            </a:r>
            <a:r>
              <a:rPr lang="tr-TR" b="0" dirty="0"/>
              <a:t> 89/16 </a:t>
            </a:r>
            <a:r>
              <a:rPr lang="tr-TR" b="0" dirty="0" err="1"/>
              <a:t>ncı</a:t>
            </a:r>
            <a:r>
              <a:rPr lang="tr-TR" b="0" dirty="0"/>
              <a:t> maddesinde belirtilen ve aşağıda sayılan koşulların yerine getirilmesi şartıyla %50’ini.</a:t>
            </a:r>
            <a:endParaRPr lang="en-US" b="0" dirty="0"/>
          </a:p>
          <a:p>
            <a:r>
              <a:rPr lang="tr-TR" dirty="0"/>
              <a:t> </a:t>
            </a:r>
            <a:endParaRPr lang="en-US" dirty="0"/>
          </a:p>
          <a:p>
            <a:endParaRPr lang="en-US" dirty="0"/>
          </a:p>
        </p:txBody>
      </p:sp>
      <p:sp>
        <p:nvSpPr>
          <p:cNvPr id="4" name="İçerik Yer Tutucusu 3">
            <a:extLst>
              <a:ext uri="{FF2B5EF4-FFF2-40B4-BE49-F238E27FC236}">
                <a16:creationId xmlns:a16="http://schemas.microsoft.com/office/drawing/2014/main" id="{986652C2-CFFB-3647-30D2-DFD6EE30430F}"/>
              </a:ext>
            </a:extLst>
          </p:cNvPr>
          <p:cNvSpPr>
            <a:spLocks noGrp="1"/>
          </p:cNvSpPr>
          <p:nvPr>
            <p:ph idx="10"/>
          </p:nvPr>
        </p:nvSpPr>
        <p:spPr>
          <a:xfrm>
            <a:off x="6166005" y="8019873"/>
            <a:ext cx="4673445" cy="45719"/>
          </a:xfrm>
        </p:spPr>
        <p:txBody>
          <a:bodyPr/>
          <a:lstStyle/>
          <a:p>
            <a:endParaRPr lang="en-US" dirty="0"/>
          </a:p>
        </p:txBody>
      </p:sp>
      <p:sp>
        <p:nvSpPr>
          <p:cNvPr id="5" name="Alt Bilgi Yer Tutucusu 4">
            <a:extLst>
              <a:ext uri="{FF2B5EF4-FFF2-40B4-BE49-F238E27FC236}">
                <a16:creationId xmlns:a16="http://schemas.microsoft.com/office/drawing/2014/main" id="{135D4FF4-A7C2-33CB-3A0C-C366FDB54CD3}"/>
              </a:ext>
            </a:extLst>
          </p:cNvPr>
          <p:cNvSpPr>
            <a:spLocks noGrp="1"/>
          </p:cNvSpPr>
          <p:nvPr>
            <p:ph type="ftr" sz="quarter" idx="3"/>
          </p:nvPr>
        </p:nvSpPr>
        <p:spPr/>
        <p:txBody>
          <a:bodyPr/>
          <a:lstStyle/>
          <a:p>
            <a:r>
              <a:rPr lang="en-US"/>
              <a:t>Presentation Title</a:t>
            </a:r>
            <a:endParaRPr lang="en-US" dirty="0"/>
          </a:p>
        </p:txBody>
      </p:sp>
      <p:sp>
        <p:nvSpPr>
          <p:cNvPr id="6" name="Slayt Numarası Yer Tutucusu 5">
            <a:extLst>
              <a:ext uri="{FF2B5EF4-FFF2-40B4-BE49-F238E27FC236}">
                <a16:creationId xmlns:a16="http://schemas.microsoft.com/office/drawing/2014/main" id="{9B7B55E0-FF69-445A-1869-4DC15D24549D}"/>
              </a:ext>
            </a:extLst>
          </p:cNvPr>
          <p:cNvSpPr>
            <a:spLocks noGrp="1"/>
          </p:cNvSpPr>
          <p:nvPr>
            <p:ph type="sldNum" sz="quarter" idx="4"/>
          </p:nvPr>
        </p:nvSpPr>
        <p:spPr/>
        <p:txBody>
          <a:bodyPr/>
          <a:lstStyle/>
          <a:p>
            <a:fld id="{3E6AC032-1535-134B-A583-D5E1DDD0D167}" type="slidenum">
              <a:rPr lang="en-US" smtClean="0"/>
              <a:pPr/>
              <a:t>39</a:t>
            </a:fld>
            <a:endParaRPr lang="en-US" dirty="0"/>
          </a:p>
        </p:txBody>
      </p:sp>
    </p:spTree>
    <p:extLst>
      <p:ext uri="{BB962C8B-B14F-4D97-AF65-F5344CB8AC3E}">
        <p14:creationId xmlns:p14="http://schemas.microsoft.com/office/powerpoint/2010/main" val="4171682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298C96-8E5E-33D5-83D4-43085A42C529}"/>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F6A327C-795A-784D-4518-67ADFEECBABA}"/>
              </a:ext>
            </a:extLst>
          </p:cNvPr>
          <p:cNvSpPr>
            <a:spLocks noGrp="1"/>
          </p:cNvSpPr>
          <p:nvPr>
            <p:ph type="sldNum" sz="quarter" idx="4"/>
          </p:nvPr>
        </p:nvSpPr>
        <p:spPr/>
        <p:txBody>
          <a:bodyPr/>
          <a:lstStyle/>
          <a:p>
            <a:fld id="{3E6AC032-1535-134B-A583-D5E1DDD0D167}" type="slidenum">
              <a:rPr lang="en-US" smtClean="0"/>
              <a:pPr/>
              <a:t>4</a:t>
            </a:fld>
            <a:endParaRPr lang="en-US" dirty="0"/>
          </a:p>
        </p:txBody>
      </p:sp>
      <p:sp>
        <p:nvSpPr>
          <p:cNvPr id="4" name="Title 6">
            <a:extLst>
              <a:ext uri="{FF2B5EF4-FFF2-40B4-BE49-F238E27FC236}">
                <a16:creationId xmlns:a16="http://schemas.microsoft.com/office/drawing/2014/main" id="{1D2522CA-F5C9-C9E6-2D39-BB17AD5C348C}"/>
              </a:ext>
            </a:extLst>
          </p:cNvPr>
          <p:cNvSpPr txBox="1">
            <a:spLocks/>
          </p:cNvSpPr>
          <p:nvPr/>
        </p:nvSpPr>
        <p:spPr>
          <a:xfrm>
            <a:off x="402336" y="94891"/>
            <a:ext cx="11399691" cy="6504317"/>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800" b="0" kern="1200">
                <a:solidFill>
                  <a:schemeClr val="tx1"/>
                </a:solidFill>
                <a:latin typeface="+mj-lt"/>
                <a:ea typeface="+mj-ea"/>
                <a:cs typeface="+mj-cs"/>
              </a:defRPr>
            </a:lvl1pPr>
          </a:lstStyle>
          <a:p>
            <a:r>
              <a:rPr lang="tr-TR" sz="2000" dirty="0">
                <a:latin typeface="Times New Roman" panose="02020603050405020304" pitchFamily="18" charset="0"/>
                <a:cs typeface="Times New Roman" panose="02020603050405020304" pitchFamily="18" charset="0"/>
              </a:rPr>
              <a:t>Gelir vergisi uygulamasında;     </a:t>
            </a:r>
            <a:endParaRPr lang="en-US" sz="2000" dirty="0">
              <a:latin typeface="Times New Roman" panose="02020603050405020304" pitchFamily="18" charset="0"/>
              <a:cs typeface="Times New Roman" panose="02020603050405020304" pitchFamily="18" charset="0"/>
            </a:endParaRPr>
          </a:p>
          <a:p>
            <a:r>
              <a:rPr lang="tr-TR" sz="2000" b="1" dirty="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r>
              <a:rPr lang="tr-TR" sz="2000" b="1" u="sng" dirty="0">
                <a:latin typeface="Times New Roman" panose="02020603050405020304" pitchFamily="18" charset="0"/>
                <a:cs typeface="Times New Roman" panose="02020603050405020304" pitchFamily="18" charset="0"/>
              </a:rPr>
              <a:t>Kazanç</a:t>
            </a:r>
            <a:r>
              <a:rPr lang="tr-TR" sz="2000" b="1" dirty="0">
                <a:latin typeface="Times New Roman" panose="02020603050405020304" pitchFamily="18" charset="0"/>
                <a:cs typeface="Times New Roman" panose="02020603050405020304" pitchFamily="18" charset="0"/>
              </a:rPr>
              <a:t>:</a:t>
            </a:r>
            <a:r>
              <a:rPr lang="tr-TR" sz="2000" dirty="0">
                <a:latin typeface="Times New Roman" panose="02020603050405020304" pitchFamily="18" charset="0"/>
                <a:cs typeface="Times New Roman" panose="02020603050405020304" pitchFamily="18" charset="0"/>
              </a:rPr>
              <a:t> Emeğin daha yoğun olduğu faaliyetler sonucunda edilen gelirlere kazanç,</a:t>
            </a:r>
            <a:endParaRPr lang="en-US"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r>
              <a:rPr lang="tr-TR" sz="2000" b="1" u="sng" dirty="0">
                <a:latin typeface="Times New Roman" panose="02020603050405020304" pitchFamily="18" charset="0"/>
                <a:cs typeface="Times New Roman" panose="02020603050405020304" pitchFamily="18" charset="0"/>
              </a:rPr>
              <a:t>İrat</a:t>
            </a:r>
            <a:r>
              <a:rPr lang="tr-TR" sz="2000" b="1" dirty="0">
                <a:latin typeface="Times New Roman" panose="02020603050405020304" pitchFamily="18" charset="0"/>
                <a:cs typeface="Times New Roman" panose="02020603050405020304" pitchFamily="18" charset="0"/>
              </a:rPr>
              <a:t>:</a:t>
            </a:r>
            <a:r>
              <a:rPr lang="tr-TR" sz="2000" dirty="0">
                <a:latin typeface="Times New Roman" panose="02020603050405020304" pitchFamily="18" charset="0"/>
                <a:cs typeface="Times New Roman" panose="02020603050405020304" pitchFamily="18" charset="0"/>
              </a:rPr>
              <a:t> Emekten ziyade sahip olunan nakdi veya ayni sermaye karşılığında elde edilen gelirlere irat,</a:t>
            </a:r>
            <a:endParaRPr lang="en-US"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denilir.</a:t>
            </a:r>
            <a:endParaRPr lang="en-US" sz="2000" dirty="0">
              <a:latin typeface="Times New Roman" panose="02020603050405020304" pitchFamily="18" charset="0"/>
              <a:cs typeface="Times New Roman" panose="02020603050405020304" pitchFamily="18" charset="0"/>
            </a:endParaRPr>
          </a:p>
          <a:p>
            <a:r>
              <a:rPr lang="tr-TR" sz="2000" b="1" dirty="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r>
              <a:rPr lang="tr-TR" sz="2000" b="1" u="sng" dirty="0">
                <a:latin typeface="Times New Roman" panose="02020603050405020304" pitchFamily="18" charset="0"/>
                <a:cs typeface="Times New Roman" panose="02020603050405020304" pitchFamily="18" charset="0"/>
              </a:rPr>
              <a:t>Muafiyet</a:t>
            </a:r>
            <a:r>
              <a:rPr lang="tr-TR" sz="2000" b="1" dirty="0">
                <a:latin typeface="Times New Roman" panose="02020603050405020304" pitchFamily="18" charset="0"/>
                <a:cs typeface="Times New Roman" panose="02020603050405020304" pitchFamily="18" charset="0"/>
              </a:rPr>
              <a:t>:</a:t>
            </a:r>
            <a:r>
              <a:rPr lang="tr-TR" sz="2000" dirty="0">
                <a:latin typeface="Times New Roman" panose="02020603050405020304" pitchFamily="18" charset="0"/>
                <a:cs typeface="Times New Roman" panose="02020603050405020304" pitchFamily="18" charset="0"/>
              </a:rPr>
              <a:t> Mükellefin kendisinin vergi dışında bırakılmasını yani, vergiye tabi olmaması,</a:t>
            </a:r>
            <a:endParaRPr lang="en-US"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r>
              <a:rPr lang="tr-TR" sz="2000" b="1" u="sng" dirty="0">
                <a:latin typeface="Times New Roman" panose="02020603050405020304" pitchFamily="18" charset="0"/>
                <a:cs typeface="Times New Roman" panose="02020603050405020304" pitchFamily="18" charset="0"/>
              </a:rPr>
              <a:t>İstisna</a:t>
            </a:r>
            <a:r>
              <a:rPr lang="tr-TR" sz="2000" b="1" dirty="0">
                <a:latin typeface="Times New Roman" panose="02020603050405020304" pitchFamily="18" charset="0"/>
                <a:cs typeface="Times New Roman" panose="02020603050405020304" pitchFamily="18" charset="0"/>
              </a:rPr>
              <a:t>:</a:t>
            </a:r>
            <a:r>
              <a:rPr lang="tr-TR" sz="2000" dirty="0">
                <a:latin typeface="Times New Roman" panose="02020603050405020304" pitchFamily="18" charset="0"/>
                <a:cs typeface="Times New Roman" panose="02020603050405020304" pitchFamily="18" charset="0"/>
              </a:rPr>
              <a:t> Kazanç veya iradın belli bir tutarının vergiye tabi tutulmamasını,</a:t>
            </a:r>
            <a:endParaRPr lang="en-US"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ifade eder.</a:t>
            </a:r>
            <a:endParaRPr lang="en-US" sz="2000" dirty="0">
              <a:latin typeface="Times New Roman" panose="02020603050405020304" pitchFamily="18" charset="0"/>
              <a:cs typeface="Times New Roman" panose="02020603050405020304" pitchFamily="18" charset="0"/>
            </a:endParaRPr>
          </a:p>
          <a:p>
            <a:r>
              <a:rPr lang="tr-TR" dirty="0"/>
              <a:t> </a:t>
            </a:r>
            <a:endParaRPr lang="en-US" dirty="0"/>
          </a:p>
          <a:p>
            <a:r>
              <a:rPr lang="tr-TR" sz="2000" b="1" dirty="0">
                <a:latin typeface="Times New Roman" panose="02020603050405020304" pitchFamily="18" charset="0"/>
                <a:cs typeface="Times New Roman" panose="02020603050405020304" pitchFamily="18" charset="0"/>
              </a:rPr>
              <a:t>Vergiyi doğuran olay/ Elde etme</a:t>
            </a:r>
            <a:endParaRPr lang="en-US" sz="2000" dirty="0">
              <a:latin typeface="Times New Roman" panose="02020603050405020304" pitchFamily="18" charset="0"/>
              <a:cs typeface="Times New Roman" panose="02020603050405020304" pitchFamily="18" charset="0"/>
            </a:endParaRPr>
          </a:p>
          <a:p>
            <a:r>
              <a:rPr lang="tr-TR" sz="2000" b="1" dirty="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 Ticari kazançlarda tahakkuk esası (İstisnası var).</a:t>
            </a:r>
            <a:endParaRPr lang="en-US"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  Zirai kazançlarda tahakkuk esası.</a:t>
            </a:r>
            <a:endParaRPr lang="en-US"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 - Ücretlerde hukuken talep edebilme.</a:t>
            </a:r>
            <a:endParaRPr lang="en-US"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 - Serbest meslek kazançlarında tahsil esası. </a:t>
            </a:r>
            <a:endParaRPr lang="en-US"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 - Gayrimenkul sermaye iratlarında tahsil esası (İstisnası var).</a:t>
            </a:r>
            <a:endParaRPr lang="en-US"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 - Menkul sermaye iratlarında tahsil esası (istisnası var).</a:t>
            </a:r>
            <a:endParaRPr lang="en-US"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  Diğer kazanç ve iratlarında, gelirin durumuna göre tahakkuk veya tahsil esası.</a:t>
            </a:r>
            <a:endParaRPr lang="en-US" sz="2000" dirty="0">
              <a:latin typeface="Times New Roman" panose="02020603050405020304" pitchFamily="18" charset="0"/>
              <a:cs typeface="Times New Roman" panose="02020603050405020304" pitchFamily="18" charset="0"/>
            </a:endParaRPr>
          </a:p>
        </p:txBody>
      </p:sp>
      <p:sp>
        <p:nvSpPr>
          <p:cNvPr id="6" name="Slide Number Placeholder 2">
            <a:extLst>
              <a:ext uri="{FF2B5EF4-FFF2-40B4-BE49-F238E27FC236}">
                <a16:creationId xmlns:a16="http://schemas.microsoft.com/office/drawing/2014/main" id="{69D3581A-16B5-B4C4-13D3-7FB1406B8E98}"/>
              </a:ext>
            </a:extLst>
          </p:cNvPr>
          <p:cNvSpPr txBox="1">
            <a:spLocks/>
          </p:cNvSpPr>
          <p:nvPr/>
        </p:nvSpPr>
        <p:spPr>
          <a:xfrm>
            <a:off x="12772118" y="6799884"/>
            <a:ext cx="298209" cy="161583"/>
          </a:xfrm>
          <a:prstGeom prst="rect">
            <a:avLst/>
          </a:prstGeom>
        </p:spPr>
        <p:txBody>
          <a:bodyPr vert="horz" wrap="square" lIns="0" tIns="0" rIns="0" bIns="0" rtlCol="0" anchor="b" anchorCtr="0">
            <a:spAutoFit/>
          </a:bodyPr>
          <a:lstStyle>
            <a:defPPr>
              <a:defRPr lang="en-US"/>
            </a:defPPr>
            <a:lvl1pPr marL="0" algn="r" defTabSz="914400" rtl="0" eaLnBrk="1" latinLnBrk="0" hangingPunct="1">
              <a:defRPr sz="1050" kern="1200">
                <a:solidFill>
                  <a:schemeClr val="tx1"/>
                </a:solidFill>
                <a:latin typeface="+mn-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E6AC032-1535-134B-A583-D5E1DDD0D167}" type="slidenum">
              <a:rPr lang="en-US" smtClean="0"/>
              <a:pPr/>
              <a:t>4</a:t>
            </a:fld>
            <a:endParaRPr lang="en-US" dirty="0"/>
          </a:p>
        </p:txBody>
      </p:sp>
    </p:spTree>
    <p:extLst>
      <p:ext uri="{BB962C8B-B14F-4D97-AF65-F5344CB8AC3E}">
        <p14:creationId xmlns:p14="http://schemas.microsoft.com/office/powerpoint/2010/main" val="34828527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A1201C-C281-7AA8-6D70-94D33D298B4B}"/>
              </a:ext>
            </a:extLst>
          </p:cNvPr>
          <p:cNvSpPr>
            <a:spLocks noGrp="1"/>
          </p:cNvSpPr>
          <p:nvPr>
            <p:ph type="title"/>
          </p:nvPr>
        </p:nvSpPr>
        <p:spPr>
          <a:xfrm flipV="1">
            <a:off x="402336" y="-1333850"/>
            <a:ext cx="11403809" cy="780177"/>
          </a:xfrm>
        </p:spPr>
        <p:txBody>
          <a:bodyPr/>
          <a:lstStyle/>
          <a:p>
            <a:endParaRPr lang="en-US"/>
          </a:p>
        </p:txBody>
      </p:sp>
      <p:sp>
        <p:nvSpPr>
          <p:cNvPr id="3" name="İçerik Yer Tutucusu 2">
            <a:extLst>
              <a:ext uri="{FF2B5EF4-FFF2-40B4-BE49-F238E27FC236}">
                <a16:creationId xmlns:a16="http://schemas.microsoft.com/office/drawing/2014/main" id="{FF1AC7E6-1D7D-51AA-36C4-437DAD7C5731}"/>
              </a:ext>
            </a:extLst>
          </p:cNvPr>
          <p:cNvSpPr>
            <a:spLocks noGrp="1"/>
          </p:cNvSpPr>
          <p:nvPr>
            <p:ph idx="1"/>
          </p:nvPr>
        </p:nvSpPr>
        <p:spPr>
          <a:xfrm>
            <a:off x="315817" y="287605"/>
            <a:ext cx="11275139" cy="5886691"/>
          </a:xfrm>
        </p:spPr>
        <p:txBody>
          <a:bodyPr/>
          <a:lstStyle/>
          <a:p>
            <a:r>
              <a:rPr lang="tr-TR" dirty="0"/>
              <a:t>a) </a:t>
            </a:r>
            <a:r>
              <a:rPr lang="tr-TR" b="0" dirty="0"/>
              <a:t>İhracattan  kaynaklanan  hasılatları  toplamı  yıllık  400.000 Türk lirasına  kadar olanların, ilgili yılda kendilerinin sigortalı olması,</a:t>
            </a:r>
            <a:endParaRPr lang="en-US" b="0" dirty="0"/>
          </a:p>
          <a:p>
            <a:r>
              <a:rPr lang="tr-TR" dirty="0"/>
              <a:t>b) </a:t>
            </a:r>
            <a:r>
              <a:rPr lang="tr-TR" b="0" dirty="0"/>
              <a:t>İhracattan  kaynaklanan  hasılatları  toplamı  yıllık  800.000 Türk lirasına kadar olanların, ilgili yılda kendilerinin sigortalı olması ve en az ortalama bir tam zamanlı ya da eş değer kısmi zamanlı işçi çalıştırması</a:t>
            </a:r>
            <a:r>
              <a:rPr lang="tr-TR" dirty="0"/>
              <a:t>,</a:t>
            </a:r>
            <a:endParaRPr lang="en-US" dirty="0"/>
          </a:p>
          <a:p>
            <a:r>
              <a:rPr lang="tr-TR" dirty="0"/>
              <a:t>c) </a:t>
            </a:r>
            <a:r>
              <a:rPr lang="tr-TR" b="0" dirty="0"/>
              <a:t>İhracattan kaynaklanan  hasılatları toplamı yıllık 1.600.000 Türk lirasına  kadar olanların, ilgili yılda kendilerinin sigortalı olması ve en az ortalama iki tam zamanlı ya da eş değer kısmi zamanlı işçi çalıştırması,</a:t>
            </a:r>
            <a:endParaRPr lang="en-US" b="0" dirty="0"/>
          </a:p>
          <a:p>
            <a:r>
              <a:rPr lang="tr-TR" dirty="0"/>
              <a:t>d) </a:t>
            </a:r>
            <a:r>
              <a:rPr lang="tr-TR" b="0" dirty="0"/>
              <a:t>İhracattan kaynaklanan hasılatları toplamı yıllık 2.400.000 Türk lirasına kadar olanların, ilgili yılda kendilerinin sigortalı olması ve en az ortalama üç tam zamanlı ya da eş değer kısmi zamanlı işçi çalıştırması,</a:t>
            </a:r>
            <a:endParaRPr lang="en-US" b="0" dirty="0"/>
          </a:p>
          <a:p>
            <a:r>
              <a:rPr lang="tr-TR" b="0" dirty="0"/>
              <a:t>gerekmektedir.</a:t>
            </a:r>
          </a:p>
          <a:p>
            <a:r>
              <a:rPr lang="tr-TR" dirty="0"/>
              <a:t>VIII.  2025 VERGİLENDİRME DÖNEMİNE İLİŞKİN BEYANNAMENİN VERİLME VE HESAPLANAN VERGİNİN ÖDENME ZAMANI</a:t>
            </a:r>
            <a:endParaRPr lang="en-US" dirty="0"/>
          </a:p>
          <a:p>
            <a:r>
              <a:rPr lang="tr-TR" b="0" dirty="0"/>
              <a:t>2025 vergilendirme dönemine ilişkin yıllık gelir vergisi beyannamesi;</a:t>
            </a:r>
            <a:endParaRPr lang="en-US" b="0" dirty="0"/>
          </a:p>
          <a:p>
            <a:r>
              <a:rPr lang="tr-TR" dirty="0"/>
              <a:t>a. </a:t>
            </a:r>
            <a:r>
              <a:rPr lang="tr-TR" b="0" dirty="0"/>
              <a:t>Yıllara yaygın inşaat ve onarım işi yapanlar, işin bittiği 2025 takvim yılını takip eden yılın 01.03.2026 –31.03.2026 tarihleri arasında,</a:t>
            </a:r>
            <a:endParaRPr lang="en-US" b="0" dirty="0"/>
          </a:p>
          <a:p>
            <a:r>
              <a:rPr lang="tr-TR" dirty="0"/>
              <a:t>b. </a:t>
            </a:r>
            <a:r>
              <a:rPr lang="tr-TR" b="0" dirty="0"/>
              <a:t>Yukarıda yazılı olanlar dışındakiler, gelirin elde edildiği 2025 takvim yılını takip eden yılın 01.03.2026 –31.03.2026 tarihleri arasında,</a:t>
            </a:r>
            <a:endParaRPr lang="en-US" b="0" dirty="0"/>
          </a:p>
          <a:p>
            <a:r>
              <a:rPr lang="tr-TR" b="0" dirty="0"/>
              <a:t>mükellefin bağlı olduğu vergi dairesine verilmesi gerekmektedir.</a:t>
            </a:r>
            <a:endParaRPr lang="en-US" b="0" dirty="0"/>
          </a:p>
          <a:p>
            <a:r>
              <a:rPr lang="tr-TR" b="0" dirty="0"/>
              <a:t>Beyan üzerine ödenmesi gereken gelir vergisi, biri beyannamenin verildiği 2026/Mart ayında diğeri de 2026/Temmuz ayında olmak üzere iki eşit taksitte ödenir.</a:t>
            </a:r>
            <a:endParaRPr lang="en-US" b="0" dirty="0"/>
          </a:p>
          <a:p>
            <a:endParaRPr lang="en-US" b="0" dirty="0"/>
          </a:p>
          <a:p>
            <a:endParaRPr lang="en-US" dirty="0"/>
          </a:p>
        </p:txBody>
      </p:sp>
      <p:sp>
        <p:nvSpPr>
          <p:cNvPr id="4" name="İçerik Yer Tutucusu 3">
            <a:extLst>
              <a:ext uri="{FF2B5EF4-FFF2-40B4-BE49-F238E27FC236}">
                <a16:creationId xmlns:a16="http://schemas.microsoft.com/office/drawing/2014/main" id="{7FBBE2DF-B4C6-B041-B9E5-E854C444131D}"/>
              </a:ext>
            </a:extLst>
          </p:cNvPr>
          <p:cNvSpPr>
            <a:spLocks noGrp="1"/>
          </p:cNvSpPr>
          <p:nvPr>
            <p:ph idx="10"/>
          </p:nvPr>
        </p:nvSpPr>
        <p:spPr>
          <a:xfrm flipV="1">
            <a:off x="6166005" y="7999322"/>
            <a:ext cx="4673445" cy="45719"/>
          </a:xfrm>
        </p:spPr>
        <p:txBody>
          <a:bodyPr/>
          <a:lstStyle/>
          <a:p>
            <a:endParaRPr lang="en-US"/>
          </a:p>
        </p:txBody>
      </p:sp>
      <p:sp>
        <p:nvSpPr>
          <p:cNvPr id="5" name="Alt Bilgi Yer Tutucusu 4">
            <a:extLst>
              <a:ext uri="{FF2B5EF4-FFF2-40B4-BE49-F238E27FC236}">
                <a16:creationId xmlns:a16="http://schemas.microsoft.com/office/drawing/2014/main" id="{E8BB54E0-8A49-189E-2C32-09F56B756723}"/>
              </a:ext>
            </a:extLst>
          </p:cNvPr>
          <p:cNvSpPr>
            <a:spLocks noGrp="1"/>
          </p:cNvSpPr>
          <p:nvPr>
            <p:ph type="ftr" sz="quarter" idx="3"/>
          </p:nvPr>
        </p:nvSpPr>
        <p:spPr/>
        <p:txBody>
          <a:bodyPr/>
          <a:lstStyle/>
          <a:p>
            <a:r>
              <a:rPr lang="en-US"/>
              <a:t>Presentation Title</a:t>
            </a:r>
            <a:endParaRPr lang="en-US" dirty="0"/>
          </a:p>
        </p:txBody>
      </p:sp>
      <p:sp>
        <p:nvSpPr>
          <p:cNvPr id="6" name="Slayt Numarası Yer Tutucusu 5">
            <a:extLst>
              <a:ext uri="{FF2B5EF4-FFF2-40B4-BE49-F238E27FC236}">
                <a16:creationId xmlns:a16="http://schemas.microsoft.com/office/drawing/2014/main" id="{7B3B65FF-15CB-B228-B341-C3E12B957EDD}"/>
              </a:ext>
            </a:extLst>
          </p:cNvPr>
          <p:cNvSpPr>
            <a:spLocks noGrp="1"/>
          </p:cNvSpPr>
          <p:nvPr>
            <p:ph type="sldNum" sz="quarter" idx="4"/>
          </p:nvPr>
        </p:nvSpPr>
        <p:spPr/>
        <p:txBody>
          <a:bodyPr/>
          <a:lstStyle/>
          <a:p>
            <a:fld id="{3E6AC032-1535-134B-A583-D5E1DDD0D167}" type="slidenum">
              <a:rPr lang="en-US" smtClean="0"/>
              <a:pPr/>
              <a:t>40</a:t>
            </a:fld>
            <a:endParaRPr lang="en-US" dirty="0"/>
          </a:p>
        </p:txBody>
      </p:sp>
    </p:spTree>
    <p:extLst>
      <p:ext uri="{BB962C8B-B14F-4D97-AF65-F5344CB8AC3E}">
        <p14:creationId xmlns:p14="http://schemas.microsoft.com/office/powerpoint/2010/main" val="190489996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0B07E40-CE89-BAFC-7CE7-B359784EF74B}"/>
              </a:ext>
            </a:extLst>
          </p:cNvPr>
          <p:cNvSpPr>
            <a:spLocks noGrp="1"/>
          </p:cNvSpPr>
          <p:nvPr>
            <p:ph type="title"/>
          </p:nvPr>
        </p:nvSpPr>
        <p:spPr>
          <a:xfrm flipV="1">
            <a:off x="402336" y="-1023458"/>
            <a:ext cx="11403809" cy="260059"/>
          </a:xfrm>
        </p:spPr>
        <p:txBody>
          <a:bodyPr/>
          <a:lstStyle/>
          <a:p>
            <a:endParaRPr lang="en-US" dirty="0"/>
          </a:p>
        </p:txBody>
      </p:sp>
      <p:sp>
        <p:nvSpPr>
          <p:cNvPr id="3" name="İçerik Yer Tutucusu 2">
            <a:extLst>
              <a:ext uri="{FF2B5EF4-FFF2-40B4-BE49-F238E27FC236}">
                <a16:creationId xmlns:a16="http://schemas.microsoft.com/office/drawing/2014/main" id="{E1C19B9C-5A8A-79DD-A001-778488A7BAF3}"/>
              </a:ext>
            </a:extLst>
          </p:cNvPr>
          <p:cNvSpPr>
            <a:spLocks noGrp="1"/>
          </p:cNvSpPr>
          <p:nvPr>
            <p:ph idx="1"/>
          </p:nvPr>
        </p:nvSpPr>
        <p:spPr>
          <a:xfrm>
            <a:off x="320958" y="490924"/>
            <a:ext cx="11182860" cy="6006517"/>
          </a:xfrm>
        </p:spPr>
        <p:txBody>
          <a:bodyPr/>
          <a:lstStyle/>
          <a:p>
            <a:r>
              <a:rPr lang="tr-TR" sz="1800" dirty="0"/>
              <a:t>IX. BEYAN ÜZERİNE HESAPLANAN VERGİDEN YAPILACAK MAHSUPLAR</a:t>
            </a:r>
            <a:endParaRPr lang="en-US" dirty="0"/>
          </a:p>
          <a:p>
            <a:r>
              <a:rPr lang="tr-TR" b="0" dirty="0"/>
              <a:t>Gelir vergisi mükellefleri tarafından beyan edilen gelirler üzerinden hesaplanan gelir vergisinden aşağıda belirtilen vergiler mahsup edilir. </a:t>
            </a:r>
            <a:endParaRPr lang="en-US" b="0" dirty="0"/>
          </a:p>
          <a:p>
            <a:r>
              <a:rPr lang="tr-TR" dirty="0"/>
              <a:t>1. </a:t>
            </a:r>
            <a:r>
              <a:rPr lang="tr-TR" b="0" dirty="0"/>
              <a:t>Ticari kazanç sahipleri tarafından cari yıl içinde ödenen geçici vergilerin tamamını.</a:t>
            </a:r>
            <a:endParaRPr lang="en-US" b="0" dirty="0"/>
          </a:p>
          <a:p>
            <a:r>
              <a:rPr lang="tr-TR" dirty="0"/>
              <a:t>2. </a:t>
            </a:r>
            <a:r>
              <a:rPr lang="tr-TR" b="0" dirty="0"/>
              <a:t>Serbest meslek erbabı tarafından cari yıl içinde ödenen geçici vergilerin tamamını.</a:t>
            </a:r>
            <a:endParaRPr lang="en-US" b="0" dirty="0"/>
          </a:p>
          <a:p>
            <a:r>
              <a:rPr lang="tr-TR" dirty="0"/>
              <a:t>3. </a:t>
            </a:r>
            <a:r>
              <a:rPr lang="tr-TR" b="0" dirty="0"/>
              <a:t>Tam mükellefiyete tabi kurumlardan elde edilen kâr payının brüt tutarının yarısının yıllık gelir vergisi beyannamesine dahil edilmiş olmak koşulu ile kâr payının tamamı üzerinden kesilen gelir vergisini.</a:t>
            </a:r>
            <a:endParaRPr lang="en-US" b="0" dirty="0"/>
          </a:p>
          <a:p>
            <a:r>
              <a:rPr lang="tr-TR" dirty="0"/>
              <a:t>4. </a:t>
            </a:r>
            <a:r>
              <a:rPr lang="tr-TR" b="0" dirty="0"/>
              <a:t>01.01.1999 – 31.12.2002 tarihleri arasında sona eren hesap dönemlerinde elde edilen ve kurumlar vergisinden istisna edilen kurum kazançlarının dağıtımı nedeniyle kâr payı alanların aldıkları net kâr payı tutarına, bu kâr payının 1/9’unu eklemek suretiyle buldukları tutarın yarısını yıllık gelir vergisi beyannamesine dahil etmiş olmaları koşulu ile beyan edilen kâr payının 1/5’ ini.</a:t>
            </a:r>
            <a:endParaRPr lang="en-US" b="0" dirty="0"/>
          </a:p>
          <a:p>
            <a:r>
              <a:rPr lang="tr-TR" dirty="0"/>
              <a:t>5. </a:t>
            </a:r>
            <a:r>
              <a:rPr lang="tr-TR" b="0" dirty="0"/>
              <a:t>Eski hükümlere tabi olarak yararlanılan ve üzerinden %19.8 gelir vergisi kesintisi yapılan yatırım indirimine ilişkin kazancın ortaklara dağıtımı nedeniyle kâr payı alanların aldıkları net kâr payı tutarına, bu kâr payının 1/9’unu eklemek suretiyle buldukları tutarın yarısını yıllık gelir vergisi beyannamesine dahil etmiş olmaları koşulu ile beyan edilen kâr payının 1/5’ ini. </a:t>
            </a:r>
            <a:endParaRPr lang="en-US" b="0" dirty="0"/>
          </a:p>
          <a:p>
            <a:r>
              <a:rPr lang="tr-TR" dirty="0"/>
              <a:t>6. </a:t>
            </a:r>
            <a:r>
              <a:rPr lang="tr-TR" b="0" dirty="0"/>
              <a:t>Yıllık gelir vergisi beyannamesine dahil edilen ve yukarıda sayılan gelirler dışındaki gelirler nedeniyle yurt içinde kesinti yolu ile ödenen vergilerin tamamını.</a:t>
            </a:r>
            <a:endParaRPr lang="en-US" dirty="0"/>
          </a:p>
          <a:p>
            <a:r>
              <a:rPr lang="tr-TR" dirty="0"/>
              <a:t>7. </a:t>
            </a:r>
            <a:r>
              <a:rPr lang="tr-TR" b="0" dirty="0"/>
              <a:t>Yıllık gelir vergisi beyannamesine dahil edilmiş olmak koşulu ile bu kazançlar için yurt dışında ödenen ve ödendiği tevsik ve ispat edilen gelir vergisi veya benzeri vergilerden, bu gelirler nedeniyle Türkiye’de ödenmesi gereken gelir vergisi tutarını aşmayan kısmı</a:t>
            </a:r>
            <a:r>
              <a:rPr lang="tr-TR" dirty="0"/>
              <a:t>.</a:t>
            </a:r>
            <a:endParaRPr lang="en-US" dirty="0"/>
          </a:p>
          <a:p>
            <a:endParaRPr lang="en-US" dirty="0"/>
          </a:p>
        </p:txBody>
      </p:sp>
      <p:sp>
        <p:nvSpPr>
          <p:cNvPr id="4" name="İçerik Yer Tutucusu 3">
            <a:extLst>
              <a:ext uri="{FF2B5EF4-FFF2-40B4-BE49-F238E27FC236}">
                <a16:creationId xmlns:a16="http://schemas.microsoft.com/office/drawing/2014/main" id="{1D045075-8038-2DBF-186D-F5F018A2F24A}"/>
              </a:ext>
            </a:extLst>
          </p:cNvPr>
          <p:cNvSpPr>
            <a:spLocks noGrp="1"/>
          </p:cNvSpPr>
          <p:nvPr>
            <p:ph idx="10"/>
          </p:nvPr>
        </p:nvSpPr>
        <p:spPr>
          <a:xfrm flipV="1">
            <a:off x="6166005" y="7999322"/>
            <a:ext cx="4673445" cy="45719"/>
          </a:xfrm>
        </p:spPr>
        <p:txBody>
          <a:bodyPr/>
          <a:lstStyle/>
          <a:p>
            <a:endParaRPr lang="en-US" dirty="0"/>
          </a:p>
        </p:txBody>
      </p:sp>
      <p:sp>
        <p:nvSpPr>
          <p:cNvPr id="5" name="Alt Bilgi Yer Tutucusu 4">
            <a:extLst>
              <a:ext uri="{FF2B5EF4-FFF2-40B4-BE49-F238E27FC236}">
                <a16:creationId xmlns:a16="http://schemas.microsoft.com/office/drawing/2014/main" id="{99DA183B-D19C-4CB9-658F-0D1CB46205B1}"/>
              </a:ext>
            </a:extLst>
          </p:cNvPr>
          <p:cNvSpPr>
            <a:spLocks noGrp="1"/>
          </p:cNvSpPr>
          <p:nvPr>
            <p:ph type="ftr" sz="quarter" idx="3"/>
          </p:nvPr>
        </p:nvSpPr>
        <p:spPr/>
        <p:txBody>
          <a:bodyPr/>
          <a:lstStyle/>
          <a:p>
            <a:r>
              <a:rPr lang="en-US"/>
              <a:t>Presentation Title</a:t>
            </a:r>
            <a:endParaRPr lang="en-US" dirty="0"/>
          </a:p>
        </p:txBody>
      </p:sp>
      <p:sp>
        <p:nvSpPr>
          <p:cNvPr id="6" name="Slayt Numarası Yer Tutucusu 5">
            <a:extLst>
              <a:ext uri="{FF2B5EF4-FFF2-40B4-BE49-F238E27FC236}">
                <a16:creationId xmlns:a16="http://schemas.microsoft.com/office/drawing/2014/main" id="{8D2A288D-E45E-2F4B-21BE-274D13599361}"/>
              </a:ext>
            </a:extLst>
          </p:cNvPr>
          <p:cNvSpPr>
            <a:spLocks noGrp="1"/>
          </p:cNvSpPr>
          <p:nvPr>
            <p:ph type="sldNum" sz="quarter" idx="4"/>
          </p:nvPr>
        </p:nvSpPr>
        <p:spPr/>
        <p:txBody>
          <a:bodyPr/>
          <a:lstStyle/>
          <a:p>
            <a:fld id="{3E6AC032-1535-134B-A583-D5E1DDD0D167}" type="slidenum">
              <a:rPr lang="en-US" smtClean="0"/>
              <a:pPr/>
              <a:t>41</a:t>
            </a:fld>
            <a:endParaRPr lang="en-US" dirty="0"/>
          </a:p>
        </p:txBody>
      </p:sp>
    </p:spTree>
    <p:extLst>
      <p:ext uri="{BB962C8B-B14F-4D97-AF65-F5344CB8AC3E}">
        <p14:creationId xmlns:p14="http://schemas.microsoft.com/office/powerpoint/2010/main" val="41188927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C5385B-0051-FF5E-F5C3-6134B6CF3507}"/>
              </a:ext>
            </a:extLst>
          </p:cNvPr>
          <p:cNvSpPr>
            <a:spLocks noGrp="1"/>
          </p:cNvSpPr>
          <p:nvPr>
            <p:ph type="title"/>
          </p:nvPr>
        </p:nvSpPr>
        <p:spPr>
          <a:xfrm>
            <a:off x="402336" y="-1593908"/>
            <a:ext cx="11403809" cy="161583"/>
          </a:xfrm>
        </p:spPr>
        <p:txBody>
          <a:bodyPr/>
          <a:lstStyle/>
          <a:p>
            <a:endParaRPr lang="en-US" dirty="0"/>
          </a:p>
        </p:txBody>
      </p:sp>
      <p:sp>
        <p:nvSpPr>
          <p:cNvPr id="3" name="İçerik Yer Tutucusu 2">
            <a:extLst>
              <a:ext uri="{FF2B5EF4-FFF2-40B4-BE49-F238E27FC236}">
                <a16:creationId xmlns:a16="http://schemas.microsoft.com/office/drawing/2014/main" id="{E5C2F244-A441-57D0-E21A-6A017D09E9A5}"/>
              </a:ext>
            </a:extLst>
          </p:cNvPr>
          <p:cNvSpPr>
            <a:spLocks noGrp="1"/>
          </p:cNvSpPr>
          <p:nvPr>
            <p:ph idx="1"/>
          </p:nvPr>
        </p:nvSpPr>
        <p:spPr>
          <a:xfrm>
            <a:off x="402336" y="195033"/>
            <a:ext cx="11308695" cy="6365158"/>
          </a:xfrm>
        </p:spPr>
        <p:txBody>
          <a:bodyPr/>
          <a:lstStyle/>
          <a:p>
            <a:r>
              <a:rPr lang="tr-TR" sz="1600" dirty="0"/>
              <a:t>XI.YILLIK BEYANNAMEYE KESİNTİ YOLUYLA ÖDENEN VERGİLER İLE BEYAN EDİLEN GELİRLERDEN YAPILA İNDİRİMLERE İLİŞKİN BELGELERİN EKLENMESİ GEREKİR</a:t>
            </a:r>
            <a:endParaRPr lang="en-US" sz="1600" b="0" dirty="0"/>
          </a:p>
          <a:p>
            <a:r>
              <a:rPr lang="tr-TR" sz="1400" b="0" dirty="0"/>
              <a:t>Yıllık gelir vergisi beyannamesinde beyan edilen gelirden Gelir Vergisi Kanununun 89 uncu maddesi kapsamında yapılan indirimlerin belgeleri ile hesaplanan vergiden mahsup edilecek geçici vergi dışında kalan gerek yurt içi ve gerekse yurt dışında kesilmiş vergilere ilişkin belgelerin beyannameye eklenmesi gerekmektedir.</a:t>
            </a:r>
            <a:endParaRPr lang="en-US" sz="1400" dirty="0"/>
          </a:p>
          <a:p>
            <a:r>
              <a:rPr lang="tr-TR" sz="1600" dirty="0"/>
              <a:t>XII. YEMİNLİ MALİ MÜŞAVİR TASDİK RAPORU İSTENİLEN İSTİSNA VE İNDİRİMLER</a:t>
            </a:r>
            <a:endParaRPr lang="en-US" sz="1600" dirty="0"/>
          </a:p>
          <a:p>
            <a:r>
              <a:rPr lang="tr-TR" sz="1400" b="0" dirty="0"/>
              <a:t>Hazine ve Maliye Bakanlığı (Gelir İdaresi Başkanlığı)’</a:t>
            </a:r>
            <a:r>
              <a:rPr lang="tr-TR" sz="1400" b="0" dirty="0" err="1"/>
              <a:t>ca</a:t>
            </a:r>
            <a:r>
              <a:rPr lang="tr-TR" sz="1400" b="0" dirty="0"/>
              <a:t> 30.12.2025 tarih ve 33123 sayılı Resmi Gazete’ de yayımlanan 49 Sıra No.lu Serbest Muhasebeci Mali Müşavirlik ve Yeminli Mali Müşavirlik Kanunu Genel Tebliği ile gelir vergisi mükelleflerince yararlanılan ve aşağıda yer verilen İstisna ve İndirimlerin, tebliğde belirtilen sınırları aşanlar, Yeminli Mali Müşavirler tarafından tasdik raporuna bağlanması zorunluluğu getirilmiştir.</a:t>
            </a:r>
            <a:endParaRPr lang="en-US" sz="1400" b="0" dirty="0"/>
          </a:p>
          <a:p>
            <a:r>
              <a:rPr lang="tr-TR" sz="1400" dirty="0"/>
              <a:t>1. </a:t>
            </a:r>
            <a:r>
              <a:rPr lang="tr-TR" sz="1400" b="0" dirty="0"/>
              <a:t>Sınai Mülkiyet Haklarında İstisna                                                                                                                                                                                                        </a:t>
            </a:r>
            <a:r>
              <a:rPr lang="tr-TR" sz="1400" dirty="0"/>
              <a:t>2. </a:t>
            </a:r>
            <a:r>
              <a:rPr lang="tr-TR" sz="1400" b="0" dirty="0"/>
              <a:t>Yatırım İndirimi İstisnası </a:t>
            </a:r>
            <a:endParaRPr lang="tr-TR" sz="1400" b="0" i="1" dirty="0"/>
          </a:p>
          <a:p>
            <a:r>
              <a:rPr lang="tr-TR" sz="1400" dirty="0"/>
              <a:t>3. </a:t>
            </a:r>
            <a:r>
              <a:rPr lang="tr-TR" sz="1400" b="0" dirty="0"/>
              <a:t>Yıllık Gelir Vergisi Beyannamesinin “Beyan Edilecek Gelirden İndirim” Başlıklı </a:t>
            </a:r>
            <a:r>
              <a:rPr lang="tr-TR" sz="1400" b="0" dirty="0" err="1"/>
              <a:t>Bökümde</a:t>
            </a:r>
            <a:r>
              <a:rPr lang="tr-TR" sz="1400" b="0" dirty="0"/>
              <a:t> Yer Alan “Diğer İndirimler” ile “İstisna Edilen Kazançlara İlişkin Bildirim” Başlıklı Bölümde Yer Alan “Diğer İstisnalar</a:t>
            </a:r>
            <a:r>
              <a:rPr lang="tr-TR" sz="1400" b="0" i="1" dirty="0"/>
              <a:t>” (GVK ile Diğer Kanunlar Gereğinde yapılan İstisna ve İndirimler.)</a:t>
            </a:r>
            <a:endParaRPr lang="en-US" sz="1400" b="0" dirty="0"/>
          </a:p>
          <a:p>
            <a:r>
              <a:rPr lang="tr-TR" sz="1400" dirty="0"/>
              <a:t>4. </a:t>
            </a:r>
            <a:r>
              <a:rPr lang="tr-TR" sz="1400" b="0" dirty="0"/>
              <a:t>İndirimli Gelir Vergisi Uygulaması,</a:t>
            </a:r>
          </a:p>
          <a:p>
            <a:r>
              <a:rPr lang="tr-TR" sz="1400" dirty="0"/>
              <a:t>5. </a:t>
            </a:r>
            <a:r>
              <a:rPr lang="tr-TR" sz="1400" b="0" dirty="0"/>
              <a:t>Türk Uluslararası Gemi Siciline Kayıtlı Gemilerin İşletilmesinden ve Devrinden Sağlanan Kazanç İstisnası </a:t>
            </a:r>
          </a:p>
          <a:p>
            <a:r>
              <a:rPr lang="tr-TR" sz="1400" dirty="0"/>
              <a:t>6. </a:t>
            </a:r>
            <a:r>
              <a:rPr lang="tr-TR" sz="1400" b="0" dirty="0"/>
              <a:t>Serbest Bölgelerde Elde Edilen Kazanç İstisnası</a:t>
            </a:r>
            <a:endParaRPr lang="en-US" sz="1400" b="0" dirty="0"/>
          </a:p>
          <a:p>
            <a:r>
              <a:rPr lang="tr-TR" sz="1400" dirty="0"/>
              <a:t>7. </a:t>
            </a:r>
            <a:r>
              <a:rPr lang="tr-TR" sz="1400" b="0" dirty="0"/>
              <a:t>Teknoloji Geliştirme Bölgelerinde Elde Edilen Kazanç İstisnası  </a:t>
            </a:r>
            <a:endParaRPr lang="en-US" sz="1400" b="0" dirty="0"/>
          </a:p>
          <a:p>
            <a:r>
              <a:rPr lang="tr-TR" sz="1400" dirty="0"/>
              <a:t>8. </a:t>
            </a:r>
            <a:r>
              <a:rPr lang="tr-TR" sz="1400" b="0" dirty="0"/>
              <a:t>Yurtdışında Verilen Yazılım, Mühendislik, Eğitim ve Sağlık Hizmetleri Kazanç  </a:t>
            </a:r>
            <a:endParaRPr lang="en-US" sz="1400" b="0" dirty="0"/>
          </a:p>
          <a:p>
            <a:r>
              <a:rPr lang="tr-TR" sz="1400" dirty="0"/>
              <a:t>9. </a:t>
            </a:r>
            <a:r>
              <a:rPr lang="tr-TR" sz="1400" b="0" dirty="0"/>
              <a:t>Ar-</a:t>
            </a:r>
            <a:r>
              <a:rPr lang="tr-TR" sz="1400" b="0" dirty="0" err="1"/>
              <a:t>Ge</a:t>
            </a:r>
            <a:r>
              <a:rPr lang="tr-TR" sz="1400" b="0" dirty="0"/>
              <a:t> ve Tasarım İndirimi </a:t>
            </a:r>
            <a:endParaRPr lang="en-US" b="0" dirty="0"/>
          </a:p>
          <a:p>
            <a:endParaRPr lang="en-US" dirty="0"/>
          </a:p>
        </p:txBody>
      </p:sp>
      <p:sp>
        <p:nvSpPr>
          <p:cNvPr id="4" name="İçerik Yer Tutucusu 3">
            <a:extLst>
              <a:ext uri="{FF2B5EF4-FFF2-40B4-BE49-F238E27FC236}">
                <a16:creationId xmlns:a16="http://schemas.microsoft.com/office/drawing/2014/main" id="{2CF56FC8-D317-7C4B-1637-D22AC238BB8E}"/>
              </a:ext>
            </a:extLst>
          </p:cNvPr>
          <p:cNvSpPr>
            <a:spLocks noGrp="1"/>
          </p:cNvSpPr>
          <p:nvPr>
            <p:ph idx="10"/>
          </p:nvPr>
        </p:nvSpPr>
        <p:spPr>
          <a:xfrm flipV="1">
            <a:off x="6166005" y="7999322"/>
            <a:ext cx="4673445" cy="45719"/>
          </a:xfrm>
        </p:spPr>
        <p:txBody>
          <a:bodyPr/>
          <a:lstStyle/>
          <a:p>
            <a:endParaRPr lang="en-US" dirty="0"/>
          </a:p>
        </p:txBody>
      </p:sp>
      <p:sp>
        <p:nvSpPr>
          <p:cNvPr id="5" name="Alt Bilgi Yer Tutucusu 4">
            <a:extLst>
              <a:ext uri="{FF2B5EF4-FFF2-40B4-BE49-F238E27FC236}">
                <a16:creationId xmlns:a16="http://schemas.microsoft.com/office/drawing/2014/main" id="{C568058B-C496-3AF9-4036-DAB81614EF9C}"/>
              </a:ext>
            </a:extLst>
          </p:cNvPr>
          <p:cNvSpPr>
            <a:spLocks noGrp="1"/>
          </p:cNvSpPr>
          <p:nvPr>
            <p:ph type="ftr" sz="quarter" idx="3"/>
          </p:nvPr>
        </p:nvSpPr>
        <p:spPr/>
        <p:txBody>
          <a:bodyPr/>
          <a:lstStyle/>
          <a:p>
            <a:r>
              <a:rPr lang="en-US"/>
              <a:t>Presentation Title</a:t>
            </a:r>
            <a:endParaRPr lang="en-US" dirty="0"/>
          </a:p>
        </p:txBody>
      </p:sp>
      <p:sp>
        <p:nvSpPr>
          <p:cNvPr id="6" name="Slayt Numarası Yer Tutucusu 5">
            <a:extLst>
              <a:ext uri="{FF2B5EF4-FFF2-40B4-BE49-F238E27FC236}">
                <a16:creationId xmlns:a16="http://schemas.microsoft.com/office/drawing/2014/main" id="{E0688BF0-92E0-8228-036F-8B9068CEAA7E}"/>
              </a:ext>
            </a:extLst>
          </p:cNvPr>
          <p:cNvSpPr>
            <a:spLocks noGrp="1"/>
          </p:cNvSpPr>
          <p:nvPr>
            <p:ph type="sldNum" sz="quarter" idx="4"/>
          </p:nvPr>
        </p:nvSpPr>
        <p:spPr/>
        <p:txBody>
          <a:bodyPr/>
          <a:lstStyle/>
          <a:p>
            <a:fld id="{3E6AC032-1535-134B-A583-D5E1DDD0D167}" type="slidenum">
              <a:rPr lang="en-US" smtClean="0"/>
              <a:pPr/>
              <a:t>42</a:t>
            </a:fld>
            <a:endParaRPr lang="en-US" dirty="0"/>
          </a:p>
        </p:txBody>
      </p:sp>
    </p:spTree>
    <p:extLst>
      <p:ext uri="{BB962C8B-B14F-4D97-AF65-F5344CB8AC3E}">
        <p14:creationId xmlns:p14="http://schemas.microsoft.com/office/powerpoint/2010/main" val="73824204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A844A9-F8F2-E5FF-2027-5A1E88A5DCD5}"/>
              </a:ext>
            </a:extLst>
          </p:cNvPr>
          <p:cNvSpPr>
            <a:spLocks noGrp="1"/>
          </p:cNvSpPr>
          <p:nvPr>
            <p:ph type="title"/>
          </p:nvPr>
        </p:nvSpPr>
        <p:spPr>
          <a:xfrm>
            <a:off x="402336" y="-398307"/>
            <a:ext cx="11403809" cy="161583"/>
          </a:xfrm>
        </p:spPr>
        <p:txBody>
          <a:bodyPr/>
          <a:lstStyle/>
          <a:p>
            <a:endParaRPr lang="en-US" dirty="0"/>
          </a:p>
        </p:txBody>
      </p:sp>
      <p:sp>
        <p:nvSpPr>
          <p:cNvPr id="3" name="İçerik Yer Tutucusu 2">
            <a:extLst>
              <a:ext uri="{FF2B5EF4-FFF2-40B4-BE49-F238E27FC236}">
                <a16:creationId xmlns:a16="http://schemas.microsoft.com/office/drawing/2014/main" id="{8BD4C0E6-7903-FF85-5ADE-E5F9DB451275}"/>
              </a:ext>
            </a:extLst>
          </p:cNvPr>
          <p:cNvSpPr>
            <a:spLocks noGrp="1"/>
          </p:cNvSpPr>
          <p:nvPr>
            <p:ph idx="1"/>
          </p:nvPr>
        </p:nvSpPr>
        <p:spPr>
          <a:xfrm>
            <a:off x="201336" y="195033"/>
            <a:ext cx="11600691" cy="6260631"/>
          </a:xfrm>
        </p:spPr>
        <p:txBody>
          <a:bodyPr/>
          <a:lstStyle/>
          <a:p>
            <a:endParaRPr lang="tr-TR" b="0" dirty="0"/>
          </a:p>
          <a:p>
            <a:r>
              <a:rPr lang="tr-TR" b="0" dirty="0"/>
              <a:t>Yukarıda yer verilen ve yıllık gelir vergisi beyannamesi veren mükelleflerce yararlanılacak istisna ve indirimlerin, aşağıda belirtilen tutarlarının geçmesi halinde yararlanılan istisna ve indirimlerin tamamını kapsayacak </a:t>
            </a:r>
            <a:r>
              <a:rPr lang="tr-TR" b="0" dirty="0" err="1"/>
              <a:t>biçinde</a:t>
            </a:r>
            <a:r>
              <a:rPr lang="tr-TR" b="0" dirty="0"/>
              <a:t> yeminli mali müşavir tarafında tasdik raporu bağlanması ve söz konusu istisna tasdik raporunun yıllık gelir vergisi ile birlikte veya bu beyannamenin verilme süresinin bitiminden itibaren iki ay içinde dijital vergi dairesi üzerinden elektronik ortamda gönderilmesi gerekmektedir.</a:t>
            </a:r>
            <a:endParaRPr lang="en-US" b="0" dirty="0"/>
          </a:p>
          <a:p>
            <a:r>
              <a:rPr lang="tr-TR" dirty="0"/>
              <a:t>Tasdik Raporu aranan İstisna ve İndirim tutarları</a:t>
            </a:r>
            <a:endParaRPr lang="en-US" dirty="0"/>
          </a:p>
          <a:p>
            <a:r>
              <a:rPr lang="tr-TR" dirty="0"/>
              <a:t>a) </a:t>
            </a:r>
            <a:r>
              <a:rPr lang="tr-TR" b="0" dirty="0"/>
              <a:t>Yıllık Gelir Vergisi Beyannamesinin “Beyan Edilecek Gelirden İndirim” başlıklı bölümünde yer alan “Diğer İndirimler” satırı ile “İstisna Edilen Kazançlara İlişkin Bildirim” başlıklı bölümünde yer alan “Diğer İstisnalar” satırında yazılı tutarlar dışında; yıllık gelir vergisi beyannamesinde müstakil satırı bulunan ve yukarıda (1), (2), (5), (6), (7), (8) ve (9)’ uncu satırlarda belirtilen her birisinin 500.000  Türk Lirasını aşan istisna ve indirimler,</a:t>
            </a:r>
            <a:endParaRPr lang="en-US" b="0" dirty="0"/>
          </a:p>
          <a:p>
            <a:r>
              <a:rPr lang="tr-TR" dirty="0"/>
              <a:t>b) </a:t>
            </a:r>
            <a:r>
              <a:rPr lang="tr-TR" b="0" dirty="0"/>
              <a:t>Yukarıda (a) da belirtilen her bir istisna ve indirimin, 500.000 Türk Lirasını sınırı aşmaması ancak birden fazla istisna ve indirim toplamı 1.000.000 Türk Lirasını aşması halinde bütün istisna ve indirimler,</a:t>
            </a:r>
            <a:endParaRPr lang="en-US" b="0" dirty="0"/>
          </a:p>
          <a:p>
            <a:r>
              <a:rPr lang="tr-TR" dirty="0"/>
              <a:t>c)  </a:t>
            </a:r>
            <a:r>
              <a:rPr lang="tr-TR" b="0" dirty="0"/>
              <a:t>Yıllık Gelir Vergisi Beyannamesinin gerek “Beyan Edilecek Gelirden İndirim” başlıklı bölümünde yer alan “Diğer İndirimler” satırına, gerekse “İstisna Edilen Kazançlara İlişkin Bildirim” başlıklı bölümünde yer alan “Diğer İstisnalar” satırında yazılı tutarın 1.000.000 Türk Lirasını aşması ya da bu iki satırda yazılı tutarların toplamının 1.000.000 Türk Lirasını aşması halinde istisna ve indirimlerin tamamı,</a:t>
            </a:r>
            <a:endParaRPr lang="en-US" b="0" dirty="0"/>
          </a:p>
          <a:p>
            <a:r>
              <a:rPr lang="tr-TR" dirty="0"/>
              <a:t>ç) </a:t>
            </a:r>
            <a:r>
              <a:rPr lang="tr-TR" b="0" dirty="0"/>
              <a:t>Yukarıda (a) ve (c) ayrımlarında belirtilen satırlara yazılı tutarların toplamının 1.000.000 Türk Lirasını aşması halinde istisna ve indirimlerin tamamı,</a:t>
            </a:r>
            <a:endParaRPr lang="en-US" b="0" dirty="0"/>
          </a:p>
          <a:p>
            <a:r>
              <a:rPr lang="tr-TR" dirty="0"/>
              <a:t>d) </a:t>
            </a:r>
            <a:r>
              <a:rPr lang="tr-TR" b="0" dirty="0"/>
              <a:t>Yukarıda (4)’ üncü satırda belirtilen ve Kurumlar Vergisi Kanununu 32/A maddesi kapsamında ki indirimli gelir vergisi uygulamasında her hangi bir tutar sınırlaması olmaksızın vergi indirimin tutarının,</a:t>
            </a:r>
            <a:endParaRPr lang="en-US" b="0" dirty="0"/>
          </a:p>
          <a:p>
            <a:r>
              <a:rPr lang="tr-TR" b="0" dirty="0"/>
              <a:t> ilgili mevzuat hükümlerine uygun olduğunun yeminli mali müşavirler tarafından düzenlenen tasdik raporu ile tevsik edilmesi zorunludur.</a:t>
            </a:r>
            <a:endParaRPr lang="en-US" b="0" dirty="0"/>
          </a:p>
          <a:p>
            <a:r>
              <a:rPr lang="tr-TR" dirty="0"/>
              <a:t> </a:t>
            </a:r>
            <a:endParaRPr lang="en-US" dirty="0"/>
          </a:p>
          <a:p>
            <a:endParaRPr lang="en-US" dirty="0"/>
          </a:p>
        </p:txBody>
      </p:sp>
      <p:sp>
        <p:nvSpPr>
          <p:cNvPr id="4" name="İçerik Yer Tutucusu 3">
            <a:extLst>
              <a:ext uri="{FF2B5EF4-FFF2-40B4-BE49-F238E27FC236}">
                <a16:creationId xmlns:a16="http://schemas.microsoft.com/office/drawing/2014/main" id="{2AAC422D-A22C-F6CC-057F-E170CCF1B22A}"/>
              </a:ext>
            </a:extLst>
          </p:cNvPr>
          <p:cNvSpPr>
            <a:spLocks noGrp="1"/>
          </p:cNvSpPr>
          <p:nvPr>
            <p:ph idx="10"/>
          </p:nvPr>
        </p:nvSpPr>
        <p:spPr>
          <a:xfrm>
            <a:off x="6166005" y="8070207"/>
            <a:ext cx="4673445" cy="100669"/>
          </a:xfrm>
        </p:spPr>
        <p:txBody>
          <a:bodyPr/>
          <a:lstStyle/>
          <a:p>
            <a:endParaRPr lang="en-US" dirty="0"/>
          </a:p>
        </p:txBody>
      </p:sp>
      <p:sp>
        <p:nvSpPr>
          <p:cNvPr id="5" name="Alt Bilgi Yer Tutucusu 4">
            <a:extLst>
              <a:ext uri="{FF2B5EF4-FFF2-40B4-BE49-F238E27FC236}">
                <a16:creationId xmlns:a16="http://schemas.microsoft.com/office/drawing/2014/main" id="{F6A92053-9E1A-DA5A-F1D1-ADA6085CDA6C}"/>
              </a:ext>
            </a:extLst>
          </p:cNvPr>
          <p:cNvSpPr>
            <a:spLocks noGrp="1"/>
          </p:cNvSpPr>
          <p:nvPr>
            <p:ph type="ftr" sz="quarter" idx="3"/>
          </p:nvPr>
        </p:nvSpPr>
        <p:spPr/>
        <p:txBody>
          <a:bodyPr/>
          <a:lstStyle/>
          <a:p>
            <a:r>
              <a:rPr lang="en-US"/>
              <a:t>Presentation Title</a:t>
            </a:r>
            <a:endParaRPr lang="en-US" dirty="0"/>
          </a:p>
        </p:txBody>
      </p:sp>
      <p:sp>
        <p:nvSpPr>
          <p:cNvPr id="6" name="Slayt Numarası Yer Tutucusu 5">
            <a:extLst>
              <a:ext uri="{FF2B5EF4-FFF2-40B4-BE49-F238E27FC236}">
                <a16:creationId xmlns:a16="http://schemas.microsoft.com/office/drawing/2014/main" id="{7812426A-D4D7-1FC5-CED1-0B334FD686DE}"/>
              </a:ext>
            </a:extLst>
          </p:cNvPr>
          <p:cNvSpPr>
            <a:spLocks noGrp="1"/>
          </p:cNvSpPr>
          <p:nvPr>
            <p:ph type="sldNum" sz="quarter" idx="4"/>
          </p:nvPr>
        </p:nvSpPr>
        <p:spPr/>
        <p:txBody>
          <a:bodyPr/>
          <a:lstStyle/>
          <a:p>
            <a:fld id="{3E6AC032-1535-134B-A583-D5E1DDD0D167}" type="slidenum">
              <a:rPr lang="en-US" smtClean="0"/>
              <a:pPr/>
              <a:t>43</a:t>
            </a:fld>
            <a:endParaRPr lang="en-US" dirty="0"/>
          </a:p>
        </p:txBody>
      </p:sp>
    </p:spTree>
    <p:extLst>
      <p:ext uri="{BB962C8B-B14F-4D97-AF65-F5344CB8AC3E}">
        <p14:creationId xmlns:p14="http://schemas.microsoft.com/office/powerpoint/2010/main" val="1324515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E7C4B21-6BB8-A547-72DD-ECD856EF08C4}"/>
              </a:ext>
            </a:extLst>
          </p:cNvPr>
          <p:cNvSpPr>
            <a:spLocks noGrp="1"/>
          </p:cNvSpPr>
          <p:nvPr>
            <p:ph type="title"/>
          </p:nvPr>
        </p:nvSpPr>
        <p:spPr>
          <a:xfrm rot="9058781" flipV="1">
            <a:off x="5345669" y="8843642"/>
            <a:ext cx="2072451" cy="2380753"/>
          </a:xfrm>
        </p:spPr>
        <p:txBody>
          <a:bodyPr/>
          <a:lstStyle/>
          <a:p>
            <a:endParaRPr lang="en-US" dirty="0"/>
          </a:p>
        </p:txBody>
      </p:sp>
      <p:sp>
        <p:nvSpPr>
          <p:cNvPr id="3" name="İçerik Yer Tutucusu 2">
            <a:extLst>
              <a:ext uri="{FF2B5EF4-FFF2-40B4-BE49-F238E27FC236}">
                <a16:creationId xmlns:a16="http://schemas.microsoft.com/office/drawing/2014/main" id="{B24C1896-A893-2F06-E09E-18C4CAB8EBF2}"/>
              </a:ext>
            </a:extLst>
          </p:cNvPr>
          <p:cNvSpPr>
            <a:spLocks noGrp="1"/>
          </p:cNvSpPr>
          <p:nvPr>
            <p:ph idx="1"/>
          </p:nvPr>
        </p:nvSpPr>
        <p:spPr>
          <a:xfrm>
            <a:off x="396154" y="696286"/>
            <a:ext cx="11399691" cy="5208996"/>
          </a:xfrm>
        </p:spPr>
        <p:txBody>
          <a:bodyPr/>
          <a:lstStyle/>
          <a:p>
            <a:r>
              <a:rPr lang="tr-TR" sz="1600" b="0" dirty="0"/>
              <a:t>İstisna ve indirimler için belirtilen tutarlar Hazine ve Maliye Bakanlığınca farklı bir tutar belirlenmediği sürece, yukarıda yazılı tutarlar takip eden yıl için yeniden değerleme oranının yarısı oranında artırılmak suretiyle hesaplanacaktır. Bu hesaplama sırasında 10.000 Türk Lirasını aşmayan kısımlar dikkate alınmayacaktır. </a:t>
            </a:r>
            <a:endParaRPr lang="en-US" sz="1600" b="0" dirty="0"/>
          </a:p>
          <a:p>
            <a:r>
              <a:rPr lang="tr-TR" sz="1600" b="0" dirty="0"/>
              <a:t>Yukarıda belirtilen istisna ve indirimler için belirtilen tutarları aşmamasına rağmen dileyen mükellefler bu indirim ve istisnaları 49 sıra numaralı tebliğ açıklamaları doğrultusunda tasdik raporuna bağlatabilirler. </a:t>
            </a:r>
            <a:endParaRPr lang="en-US" sz="1600" b="0" dirty="0"/>
          </a:p>
          <a:p>
            <a:r>
              <a:rPr lang="tr-TR" sz="1600" b="0" dirty="0"/>
              <a:t>Son olarak belirtelim ki, tam tasdik yaptıran gelir vergisi mükelleflerinin yararlanacağı istisna, indirim ve uygulamalara tam tasdik raporunda açılan bir bölümde yer verilmek ve 49 sıra numaralı tebliği ekindeki rapor dispozisyonunda yazılı hususların belirtilmesi koşulu ile ayrıca istisna, indirim ve uygulama raporu aranmayacaktır.</a:t>
            </a:r>
          </a:p>
          <a:p>
            <a:r>
              <a:rPr lang="tr-TR" sz="1600" b="0" dirty="0">
                <a:solidFill>
                  <a:srgbClr val="FF0000"/>
                </a:solidFill>
              </a:rPr>
              <a:t>Bu açıklanan tebliğin yürürlük tarihinin her ne kadar 2025 yılı olarak belirtilmiş ise de, ücret tarifesinde bu konuda herhangi bir tarife tespit edilmemiştir.</a:t>
            </a:r>
            <a:endParaRPr lang="en-US" sz="1600" b="0" dirty="0">
              <a:solidFill>
                <a:srgbClr val="FF0000"/>
              </a:solidFill>
            </a:endParaRPr>
          </a:p>
          <a:p>
            <a:endParaRPr lang="en-US" dirty="0"/>
          </a:p>
        </p:txBody>
      </p:sp>
      <p:sp>
        <p:nvSpPr>
          <p:cNvPr id="4" name="İçerik Yer Tutucusu 3">
            <a:extLst>
              <a:ext uri="{FF2B5EF4-FFF2-40B4-BE49-F238E27FC236}">
                <a16:creationId xmlns:a16="http://schemas.microsoft.com/office/drawing/2014/main" id="{3D27FB94-A0DF-00FD-0EBB-F043DF893864}"/>
              </a:ext>
            </a:extLst>
          </p:cNvPr>
          <p:cNvSpPr>
            <a:spLocks noGrp="1"/>
          </p:cNvSpPr>
          <p:nvPr>
            <p:ph idx="10"/>
          </p:nvPr>
        </p:nvSpPr>
        <p:spPr>
          <a:xfrm>
            <a:off x="6166005" y="7852093"/>
            <a:ext cx="4673445" cy="251671"/>
          </a:xfrm>
        </p:spPr>
        <p:txBody>
          <a:bodyPr/>
          <a:lstStyle/>
          <a:p>
            <a:endParaRPr lang="en-US"/>
          </a:p>
        </p:txBody>
      </p:sp>
      <p:sp>
        <p:nvSpPr>
          <p:cNvPr id="5" name="Alt Bilgi Yer Tutucusu 4">
            <a:extLst>
              <a:ext uri="{FF2B5EF4-FFF2-40B4-BE49-F238E27FC236}">
                <a16:creationId xmlns:a16="http://schemas.microsoft.com/office/drawing/2014/main" id="{09113BD7-39E4-777A-6384-060A09517B45}"/>
              </a:ext>
            </a:extLst>
          </p:cNvPr>
          <p:cNvSpPr>
            <a:spLocks noGrp="1"/>
          </p:cNvSpPr>
          <p:nvPr>
            <p:ph type="ftr" sz="quarter" idx="3"/>
          </p:nvPr>
        </p:nvSpPr>
        <p:spPr/>
        <p:txBody>
          <a:bodyPr/>
          <a:lstStyle/>
          <a:p>
            <a:r>
              <a:rPr lang="en-US"/>
              <a:t>Presentation Title</a:t>
            </a:r>
            <a:endParaRPr lang="en-US" dirty="0"/>
          </a:p>
        </p:txBody>
      </p:sp>
      <p:sp>
        <p:nvSpPr>
          <p:cNvPr id="6" name="Slayt Numarası Yer Tutucusu 5">
            <a:extLst>
              <a:ext uri="{FF2B5EF4-FFF2-40B4-BE49-F238E27FC236}">
                <a16:creationId xmlns:a16="http://schemas.microsoft.com/office/drawing/2014/main" id="{46270ACD-0A6E-2676-4095-25BD6864C154}"/>
              </a:ext>
            </a:extLst>
          </p:cNvPr>
          <p:cNvSpPr>
            <a:spLocks noGrp="1"/>
          </p:cNvSpPr>
          <p:nvPr>
            <p:ph type="sldNum" sz="quarter" idx="4"/>
          </p:nvPr>
        </p:nvSpPr>
        <p:spPr/>
        <p:txBody>
          <a:bodyPr/>
          <a:lstStyle/>
          <a:p>
            <a:fld id="{3E6AC032-1535-134B-A583-D5E1DDD0D167}" type="slidenum">
              <a:rPr lang="en-US" smtClean="0"/>
              <a:pPr/>
              <a:t>44</a:t>
            </a:fld>
            <a:endParaRPr lang="en-US" dirty="0"/>
          </a:p>
        </p:txBody>
      </p:sp>
    </p:spTree>
    <p:extLst>
      <p:ext uri="{BB962C8B-B14F-4D97-AF65-F5344CB8AC3E}">
        <p14:creationId xmlns:p14="http://schemas.microsoft.com/office/powerpoint/2010/main" val="117299918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0904C5-AFBA-BE4C-134E-7756D4A172CC}"/>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44A8807A-923C-B6E3-6D26-F2C3CDD2DD70}"/>
              </a:ext>
            </a:extLst>
          </p:cNvPr>
          <p:cNvSpPr>
            <a:spLocks noGrp="1"/>
          </p:cNvSpPr>
          <p:nvPr>
            <p:ph type="ctrTitle"/>
          </p:nvPr>
        </p:nvSpPr>
        <p:spPr>
          <a:xfrm>
            <a:off x="494949" y="1409379"/>
            <a:ext cx="10981190" cy="4840419"/>
          </a:xfrm>
        </p:spPr>
        <p:txBody>
          <a:bodyPr/>
          <a:lstStyle/>
          <a:p>
            <a:pPr algn="ctr"/>
            <a:r>
              <a:rPr lang="en-GB" sz="5400" noProof="0" dirty="0"/>
              <a:t>T</a:t>
            </a:r>
            <a:r>
              <a:rPr lang="tr-TR" sz="5400" dirty="0"/>
              <a:t>EŞEKKÜRLER</a:t>
            </a:r>
            <a:br>
              <a:rPr lang="tr-TR" sz="5400" dirty="0"/>
            </a:br>
            <a:br>
              <a:rPr lang="tr-TR" sz="5400" dirty="0"/>
            </a:br>
            <a:r>
              <a:rPr lang="tr-TR" sz="2600" b="1" dirty="0"/>
              <a:t>BAŞARI İÇİN ÜÇ ADIM ATMANIZ YETERLİ OLACAKTIR!</a:t>
            </a:r>
            <a:br>
              <a:rPr lang="tr-TR" sz="2600" b="1" dirty="0"/>
            </a:br>
            <a:br>
              <a:rPr lang="tr-TR" sz="2600" b="1" dirty="0"/>
            </a:br>
            <a:r>
              <a:rPr lang="tr-TR" sz="2800" b="1" dirty="0"/>
              <a:t>1. İstemek</a:t>
            </a:r>
            <a:br>
              <a:rPr lang="tr-TR" sz="2800" b="1" dirty="0"/>
            </a:br>
            <a:br>
              <a:rPr lang="tr-TR" sz="2800" b="1" dirty="0"/>
            </a:br>
            <a:r>
              <a:rPr lang="tr-TR" sz="2800" b="1" dirty="0"/>
              <a:t>2. Teşebbüse Geçmek</a:t>
            </a:r>
            <a:br>
              <a:rPr lang="tr-TR" sz="2800" b="1" dirty="0"/>
            </a:br>
            <a:br>
              <a:rPr lang="tr-TR" sz="2800" b="1" dirty="0"/>
            </a:br>
            <a:r>
              <a:rPr lang="tr-TR" sz="2800" b="1" dirty="0"/>
              <a:t>3. Elinden Geleni Yapmak</a:t>
            </a:r>
            <a:br>
              <a:rPr lang="tr-TR" sz="2800" b="1" dirty="0"/>
            </a:br>
            <a:r>
              <a:rPr lang="tr-TR" sz="2800" b="1" dirty="0"/>
              <a:t>  </a:t>
            </a:r>
            <a:br>
              <a:rPr lang="tr-TR" sz="2800" b="1" dirty="0"/>
            </a:br>
            <a:r>
              <a:rPr lang="tr-TR" sz="2000" b="1" dirty="0"/>
              <a:t>                                                                                            Dr. Ahmet Kavak</a:t>
            </a:r>
            <a:endParaRPr lang="en-GB" sz="2000" b="1" noProof="0" dirty="0"/>
          </a:p>
        </p:txBody>
      </p:sp>
    </p:spTree>
    <p:extLst>
      <p:ext uri="{BB962C8B-B14F-4D97-AF65-F5344CB8AC3E}">
        <p14:creationId xmlns:p14="http://schemas.microsoft.com/office/powerpoint/2010/main" val="55575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A88DC0-0946-FF8A-E978-4A8A43D0FB0E}"/>
              </a:ext>
            </a:extLst>
          </p:cNvPr>
          <p:cNvSpPr>
            <a:spLocks noGrp="1"/>
          </p:cNvSpPr>
          <p:nvPr>
            <p:ph type="title"/>
          </p:nvPr>
        </p:nvSpPr>
        <p:spPr>
          <a:xfrm flipV="1">
            <a:off x="402336" y="286473"/>
            <a:ext cx="11399691" cy="115864"/>
          </a:xfrm>
        </p:spPr>
        <p:txBody>
          <a:bodyPr/>
          <a:lstStyle/>
          <a:p>
            <a:endParaRPr lang="en-US" dirty="0"/>
          </a:p>
        </p:txBody>
      </p:sp>
      <p:sp>
        <p:nvSpPr>
          <p:cNvPr id="3" name="İçerik Yer Tutucusu 2">
            <a:extLst>
              <a:ext uri="{FF2B5EF4-FFF2-40B4-BE49-F238E27FC236}">
                <a16:creationId xmlns:a16="http://schemas.microsoft.com/office/drawing/2014/main" id="{F0C7472D-EFCF-4822-6B51-48FDE1E781F8}"/>
              </a:ext>
            </a:extLst>
          </p:cNvPr>
          <p:cNvSpPr>
            <a:spLocks noGrp="1"/>
          </p:cNvSpPr>
          <p:nvPr>
            <p:ph idx="1"/>
          </p:nvPr>
        </p:nvSpPr>
        <p:spPr>
          <a:xfrm>
            <a:off x="402336" y="129396"/>
            <a:ext cx="11545249" cy="6368045"/>
          </a:xfrm>
        </p:spPr>
        <p:txBody>
          <a:bodyPr/>
          <a:lstStyle/>
          <a:p>
            <a:endParaRPr lang="tr-TR" sz="2000" b="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II.   KAZANÇ VE İRATLARA İLİŞKİN İSTİSNALAR</a:t>
            </a:r>
            <a:endParaRPr lang="en-US" sz="2000" b="0" dirty="0">
              <a:latin typeface="Times New Roman" panose="02020603050405020304" pitchFamily="18" charset="0"/>
              <a:cs typeface="Times New Roman" panose="02020603050405020304" pitchFamily="18" charset="0"/>
            </a:endParaRPr>
          </a:p>
          <a:p>
            <a:r>
              <a:rPr lang="tr-TR" sz="2000" b="0" dirty="0">
                <a:latin typeface="Times New Roman" panose="02020603050405020304" pitchFamily="18" charset="0"/>
                <a:cs typeface="Times New Roman" panose="02020603050405020304" pitchFamily="18" charset="0"/>
              </a:rPr>
              <a:t>Aşağıda belirtilen kazanç ve iratlar gelir vergisinden istisna edilmiştir.</a:t>
            </a:r>
            <a:endParaRPr lang="en-US" sz="2000" b="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1. Ücret İstisnası </a:t>
            </a:r>
            <a:r>
              <a:rPr lang="tr-TR" sz="2000" b="0" i="1" dirty="0">
                <a:latin typeface="Times New Roman" panose="02020603050405020304" pitchFamily="18" charset="0"/>
                <a:cs typeface="Times New Roman" panose="02020603050405020304" pitchFamily="18" charset="0"/>
              </a:rPr>
              <a:t>(Mad. 16):</a:t>
            </a:r>
            <a:endParaRPr lang="en-US" sz="2000" b="0" i="1" dirty="0">
              <a:latin typeface="Times New Roman" panose="02020603050405020304" pitchFamily="18" charset="0"/>
              <a:cs typeface="Times New Roman" panose="02020603050405020304" pitchFamily="18" charset="0"/>
            </a:endParaRPr>
          </a:p>
          <a:p>
            <a:r>
              <a:rPr lang="tr-TR" sz="2000" b="0" dirty="0">
                <a:latin typeface="Times New Roman" panose="02020603050405020304" pitchFamily="18" charset="0"/>
                <a:cs typeface="Times New Roman" panose="02020603050405020304" pitchFamily="18" charset="0"/>
              </a:rPr>
              <a:t>Yabancı elçilik ve konsoloslukların diplomat muaflığı kapsamına girmeyen memurları ile hizmetlilerinin yalnız bu işlerinden dolayı aldıkları ücretler </a:t>
            </a:r>
            <a:r>
              <a:rPr lang="tr-TR" sz="2000" b="0" u="sng" dirty="0">
                <a:latin typeface="Times New Roman" panose="02020603050405020304" pitchFamily="18" charset="0"/>
                <a:cs typeface="Times New Roman" panose="02020603050405020304" pitchFamily="18" charset="0"/>
              </a:rPr>
              <a:t>karşılıklı</a:t>
            </a:r>
            <a:r>
              <a:rPr lang="tr-TR" sz="2000" b="0" dirty="0">
                <a:latin typeface="Times New Roman" panose="02020603050405020304" pitchFamily="18" charset="0"/>
                <a:cs typeface="Times New Roman" panose="02020603050405020304" pitchFamily="18" charset="0"/>
              </a:rPr>
              <a:t> olmak koşulu ile gelir vergisinden istisna edilmiştir.</a:t>
            </a:r>
            <a:endParaRPr lang="en-US" sz="2000" b="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2. Serbest Meslek Kazanç İstisnası </a:t>
            </a:r>
            <a:r>
              <a:rPr lang="tr-TR" sz="2000" b="0" i="1" dirty="0">
                <a:latin typeface="Times New Roman" panose="02020603050405020304" pitchFamily="18" charset="0"/>
                <a:cs typeface="Times New Roman" panose="02020603050405020304" pitchFamily="18" charset="0"/>
              </a:rPr>
              <a:t>(Mad. 18): </a:t>
            </a:r>
            <a:endParaRPr lang="en-US" sz="2000" b="0" i="1" dirty="0">
              <a:latin typeface="Times New Roman" panose="02020603050405020304" pitchFamily="18" charset="0"/>
              <a:cs typeface="Times New Roman" panose="02020603050405020304" pitchFamily="18" charset="0"/>
            </a:endParaRPr>
          </a:p>
          <a:p>
            <a:r>
              <a:rPr lang="tr-TR" sz="2000" b="0" dirty="0">
                <a:latin typeface="Times New Roman" panose="02020603050405020304" pitchFamily="18" charset="0"/>
                <a:cs typeface="Times New Roman" panose="02020603050405020304" pitchFamily="18" charset="0"/>
              </a:rPr>
              <a:t>Müellif, mütercim, heykeltraş, hattat, ressam, bestekar, bilgisayar programcısı ve mucitlerin ve bunların kanuni mirasçılarının şiir, hikaye, roman, makale, bilimsel araştırma ve incelemeler, bilgisayar yazılımı, röportaj, karikatür, fotoğraf, film, video bant, radyo ve televizyon senaryo ve oyunu gibi eserlerin gazete, dergi, bilgisayar ve internet ortamı, radyo, televizyon ve videoda yayınlanmak veya kitap, CD, disket, resim heykel ve nota halindeki eserleri ile ihtira beratlarını satmak veya bunlar üzerindeki mevcut haklarını devir ve temlik etmek veya kiralamak suretiyle elde ettikleri hasılat gelir vergisine tabi değildir.</a:t>
            </a:r>
          </a:p>
          <a:p>
            <a:r>
              <a:rPr lang="tr-TR" sz="2000" b="0" dirty="0">
                <a:latin typeface="Times New Roman" panose="02020603050405020304" pitchFamily="18" charset="0"/>
                <a:cs typeface="Times New Roman" panose="02020603050405020304" pitchFamily="18" charset="0"/>
              </a:rPr>
              <a:t>Eserlerin neşir, temsil, icra ve teşhir gibi suretlerde değerlendirilmesi karşılığında alınan bedeller de istisna kapsamında gelir vergisine tabi değildir.</a:t>
            </a:r>
            <a:endParaRPr lang="en-US" sz="2000" b="0" dirty="0">
              <a:latin typeface="Times New Roman" panose="02020603050405020304" pitchFamily="18" charset="0"/>
              <a:cs typeface="Times New Roman" panose="02020603050405020304" pitchFamily="18" charset="0"/>
            </a:endParaRPr>
          </a:p>
          <a:p>
            <a:endParaRPr lang="en-US" sz="2000" b="0" dirty="0">
              <a:latin typeface="Times New Roman" panose="02020603050405020304" pitchFamily="18" charset="0"/>
              <a:cs typeface="Times New Roman" panose="02020603050405020304" pitchFamily="18" charset="0"/>
            </a:endParaRPr>
          </a:p>
          <a:p>
            <a:endParaRPr lang="en-US" dirty="0"/>
          </a:p>
        </p:txBody>
      </p:sp>
      <p:sp>
        <p:nvSpPr>
          <p:cNvPr id="4" name="Alt Bilgi Yer Tutucusu 3">
            <a:extLst>
              <a:ext uri="{FF2B5EF4-FFF2-40B4-BE49-F238E27FC236}">
                <a16:creationId xmlns:a16="http://schemas.microsoft.com/office/drawing/2014/main" id="{5C4CFEA2-9A04-8F66-A6A2-D077655BC80F}"/>
              </a:ext>
            </a:extLst>
          </p:cNvPr>
          <p:cNvSpPr>
            <a:spLocks noGrp="1"/>
          </p:cNvSpPr>
          <p:nvPr>
            <p:ph type="ftr" sz="quarter" idx="3"/>
          </p:nvPr>
        </p:nvSpPr>
        <p:spPr/>
        <p:txBody>
          <a:bodyPr/>
          <a:lstStyle/>
          <a:p>
            <a:r>
              <a:rPr lang="en-US"/>
              <a:t>Presentation Title</a:t>
            </a:r>
            <a:endParaRPr lang="en-US" dirty="0"/>
          </a:p>
        </p:txBody>
      </p:sp>
      <p:sp>
        <p:nvSpPr>
          <p:cNvPr id="5" name="Slayt Numarası Yer Tutucusu 4">
            <a:extLst>
              <a:ext uri="{FF2B5EF4-FFF2-40B4-BE49-F238E27FC236}">
                <a16:creationId xmlns:a16="http://schemas.microsoft.com/office/drawing/2014/main" id="{A011B42C-6CAB-A323-0E6D-3E48887FC8F4}"/>
              </a:ext>
            </a:extLst>
          </p:cNvPr>
          <p:cNvSpPr>
            <a:spLocks noGrp="1"/>
          </p:cNvSpPr>
          <p:nvPr>
            <p:ph type="sldNum" sz="quarter" idx="4"/>
          </p:nvPr>
        </p:nvSpPr>
        <p:spPr/>
        <p:txBody>
          <a:bodyPr/>
          <a:lstStyle/>
          <a:p>
            <a:fld id="{3E6AC032-1535-134B-A583-D5E1DDD0D167}" type="slidenum">
              <a:rPr lang="en-US" smtClean="0"/>
              <a:pPr/>
              <a:t>5</a:t>
            </a:fld>
            <a:endParaRPr lang="en-US" dirty="0"/>
          </a:p>
        </p:txBody>
      </p:sp>
      <p:sp>
        <p:nvSpPr>
          <p:cNvPr id="6" name="Metin Yer Tutucusu 5">
            <a:extLst>
              <a:ext uri="{FF2B5EF4-FFF2-40B4-BE49-F238E27FC236}">
                <a16:creationId xmlns:a16="http://schemas.microsoft.com/office/drawing/2014/main" id="{74C78A89-65FC-DA6D-13E8-057C894F3D3E}"/>
              </a:ext>
            </a:extLst>
          </p:cNvPr>
          <p:cNvSpPr>
            <a:spLocks noGrp="1"/>
          </p:cNvSpPr>
          <p:nvPr>
            <p:ph type="body" sz="quarter" idx="10"/>
          </p:nvPr>
        </p:nvSpPr>
        <p:spPr>
          <a:xfrm flipV="1">
            <a:off x="401638" y="195033"/>
            <a:ext cx="11399837" cy="91440"/>
          </a:xfrm>
        </p:spPr>
        <p:txBody>
          <a:bodyPr/>
          <a:lstStyle/>
          <a:p>
            <a:endParaRPr lang="en-US" dirty="0"/>
          </a:p>
        </p:txBody>
      </p:sp>
    </p:spTree>
    <p:extLst>
      <p:ext uri="{BB962C8B-B14F-4D97-AF65-F5344CB8AC3E}">
        <p14:creationId xmlns:p14="http://schemas.microsoft.com/office/powerpoint/2010/main" val="3133599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7D1946-614E-CA5B-FD4C-E6A890B70266}"/>
              </a:ext>
            </a:extLst>
          </p:cNvPr>
          <p:cNvSpPr>
            <a:spLocks noGrp="1"/>
          </p:cNvSpPr>
          <p:nvPr>
            <p:ph type="title"/>
          </p:nvPr>
        </p:nvSpPr>
        <p:spPr>
          <a:xfrm rot="10800000">
            <a:off x="402335" y="-239221"/>
            <a:ext cx="11399691" cy="161583"/>
          </a:xfrm>
        </p:spPr>
        <p:txBody>
          <a:bodyPr/>
          <a:lstStyle/>
          <a:p>
            <a:endParaRPr lang="en-US" dirty="0"/>
          </a:p>
        </p:txBody>
      </p:sp>
      <p:sp>
        <p:nvSpPr>
          <p:cNvPr id="3" name="İçerik Yer Tutucusu 2">
            <a:extLst>
              <a:ext uri="{FF2B5EF4-FFF2-40B4-BE49-F238E27FC236}">
                <a16:creationId xmlns:a16="http://schemas.microsoft.com/office/drawing/2014/main" id="{170C993D-1F3A-FED5-4FE6-F522AD0F9971}"/>
              </a:ext>
            </a:extLst>
          </p:cNvPr>
          <p:cNvSpPr>
            <a:spLocks noGrp="1"/>
          </p:cNvSpPr>
          <p:nvPr>
            <p:ph idx="1"/>
          </p:nvPr>
        </p:nvSpPr>
        <p:spPr>
          <a:xfrm>
            <a:off x="402336" y="293298"/>
            <a:ext cx="11502117" cy="6107502"/>
          </a:xfrm>
        </p:spPr>
        <p:txBody>
          <a:bodyPr/>
          <a:lstStyle/>
          <a:p>
            <a:r>
              <a:rPr lang="tr-TR" sz="1800" b="0" dirty="0">
                <a:latin typeface="Times New Roman" panose="02020603050405020304" pitchFamily="18" charset="0"/>
                <a:cs typeface="Times New Roman" panose="02020603050405020304" pitchFamily="18" charset="0"/>
              </a:rPr>
              <a:t>Yukarıda belirtilen kazançların arızi olarak elde edilmesi halinde de elde edilen kazançlar gelir vergisinden istisna edilecektir. </a:t>
            </a:r>
            <a:endParaRPr lang="en-US" sz="1800" b="0" dirty="0">
              <a:latin typeface="Times New Roman" panose="02020603050405020304" pitchFamily="18" charset="0"/>
              <a:cs typeface="Times New Roman" panose="02020603050405020304" pitchFamily="18" charset="0"/>
            </a:endParaRPr>
          </a:p>
          <a:p>
            <a:r>
              <a:rPr lang="tr-TR" sz="1800" b="0" dirty="0">
                <a:latin typeface="Times New Roman" panose="02020603050405020304" pitchFamily="18" charset="0"/>
                <a:cs typeface="Times New Roman" panose="02020603050405020304" pitchFamily="18" charset="0"/>
              </a:rPr>
              <a:t>Belirtilen bu serbest meslek kazanç istisnasının, GVK.’</a:t>
            </a:r>
            <a:r>
              <a:rPr lang="tr-TR" sz="1800" b="0" dirty="0" err="1">
                <a:latin typeface="Times New Roman" panose="02020603050405020304" pitchFamily="18" charset="0"/>
                <a:cs typeface="Times New Roman" panose="02020603050405020304" pitchFamily="18" charset="0"/>
              </a:rPr>
              <a:t>nun</a:t>
            </a:r>
            <a:r>
              <a:rPr lang="tr-TR" sz="1800" b="0" dirty="0">
                <a:latin typeface="Times New Roman" panose="02020603050405020304" pitchFamily="18" charset="0"/>
                <a:cs typeface="Times New Roman" panose="02020603050405020304" pitchFamily="18" charset="0"/>
              </a:rPr>
              <a:t> 94 üncü maddesi kapsamında bu kazançlar üzerinden kesinti suretiyle ödenecek gelir vergisine etkisi olmayacaktır.</a:t>
            </a:r>
            <a:endParaRPr lang="en-US" sz="1800" b="0" dirty="0">
              <a:latin typeface="Times New Roman" panose="02020603050405020304" pitchFamily="18" charset="0"/>
              <a:cs typeface="Times New Roman" panose="02020603050405020304" pitchFamily="18" charset="0"/>
            </a:endParaRPr>
          </a:p>
          <a:p>
            <a:r>
              <a:rPr lang="tr-TR" sz="1800" b="0" dirty="0">
                <a:latin typeface="Times New Roman" panose="02020603050405020304" pitchFamily="18" charset="0"/>
                <a:cs typeface="Times New Roman" panose="02020603050405020304" pitchFamily="18" charset="0"/>
              </a:rPr>
              <a:t>Yukarıda yer verilen istisna kazançların toplamı GVK.’ </a:t>
            </a:r>
            <a:r>
              <a:rPr lang="tr-TR" sz="1800" b="0" dirty="0" err="1">
                <a:latin typeface="Times New Roman" panose="02020603050405020304" pitchFamily="18" charset="0"/>
                <a:cs typeface="Times New Roman" panose="02020603050405020304" pitchFamily="18" charset="0"/>
              </a:rPr>
              <a:t>nun</a:t>
            </a:r>
            <a:r>
              <a:rPr lang="tr-TR" sz="1800" b="0" dirty="0">
                <a:latin typeface="Times New Roman" panose="02020603050405020304" pitchFamily="18" charset="0"/>
                <a:cs typeface="Times New Roman" panose="02020603050405020304" pitchFamily="18" charset="0"/>
              </a:rPr>
              <a:t> 103 üncü maddesinde yazılı tarifenin dördüncü gelir dilimindeki (2025 yılı için) 4.300.000 TL aşanlar bu istisnadan yararlanamazlar. Belirtilen şekilde mükellefiyet kapsamına giren serbest meslek erbabı GVK.’ </a:t>
            </a:r>
            <a:r>
              <a:rPr lang="tr-TR" sz="1800" b="0" dirty="0" err="1">
                <a:latin typeface="Times New Roman" panose="02020603050405020304" pitchFamily="18" charset="0"/>
                <a:cs typeface="Times New Roman" panose="02020603050405020304" pitchFamily="18" charset="0"/>
              </a:rPr>
              <a:t>nun</a:t>
            </a:r>
            <a:r>
              <a:rPr lang="tr-TR" sz="1800" b="0" dirty="0">
                <a:latin typeface="Times New Roman" panose="02020603050405020304" pitchFamily="18" charset="0"/>
                <a:cs typeface="Times New Roman" panose="02020603050405020304" pitchFamily="18" charset="0"/>
              </a:rPr>
              <a:t> 94 üncü maddesinin birinci fıkrası hükmü uyarınca vergi </a:t>
            </a:r>
            <a:r>
              <a:rPr lang="tr-TR" sz="1800" b="0" dirty="0" err="1">
                <a:latin typeface="Times New Roman" panose="02020603050405020304" pitchFamily="18" charset="0"/>
                <a:cs typeface="Times New Roman" panose="02020603050405020304" pitchFamily="18" charset="0"/>
              </a:rPr>
              <a:t>tevkifatı</a:t>
            </a:r>
            <a:r>
              <a:rPr lang="tr-TR" sz="1800" b="0" dirty="0">
                <a:latin typeface="Times New Roman" panose="02020603050405020304" pitchFamily="18" charset="0"/>
                <a:cs typeface="Times New Roman" panose="02020603050405020304" pitchFamily="18" charset="0"/>
              </a:rPr>
              <a:t> yapma yükümlülüğünde olmayacaktır. </a:t>
            </a:r>
            <a:endParaRPr lang="en-US" sz="1800" b="0" dirty="0">
              <a:latin typeface="Times New Roman" panose="02020603050405020304" pitchFamily="18" charset="0"/>
              <a:cs typeface="Times New Roman" panose="02020603050405020304" pitchFamily="18" charset="0"/>
            </a:endParaRPr>
          </a:p>
          <a:p>
            <a:r>
              <a:rPr lang="tr-TR" sz="1800" dirty="0">
                <a:latin typeface="Times New Roman" panose="02020603050405020304" pitchFamily="18" charset="0"/>
                <a:cs typeface="Times New Roman" panose="02020603050405020304" pitchFamily="18" charset="0"/>
              </a:rPr>
              <a:t>ÖRNEK 1: </a:t>
            </a:r>
            <a:r>
              <a:rPr lang="tr-TR" sz="1800" b="0" dirty="0">
                <a:latin typeface="Times New Roman" panose="02020603050405020304" pitchFamily="18" charset="0"/>
                <a:cs typeface="Times New Roman" panose="02020603050405020304" pitchFamily="18" charset="0"/>
              </a:rPr>
              <a:t>Müellif yazdığı kitaplarından birinin basım ve dağıtım hakkını iki yıl süreyle (Z) basım evine 850.000 TL karşılığında 05.04.2025 tarihinde yapılan sözleşme ile vermiştir.  </a:t>
            </a:r>
            <a:endParaRPr lang="en-US" sz="1800" b="0" dirty="0">
              <a:latin typeface="Times New Roman" panose="02020603050405020304" pitchFamily="18" charset="0"/>
              <a:cs typeface="Times New Roman" panose="02020603050405020304" pitchFamily="18" charset="0"/>
            </a:endParaRPr>
          </a:p>
          <a:p>
            <a:r>
              <a:rPr lang="tr-TR" sz="1800" b="0" dirty="0">
                <a:latin typeface="Times New Roman" panose="02020603050405020304" pitchFamily="18" charset="0"/>
                <a:cs typeface="Times New Roman" panose="02020603050405020304" pitchFamily="18" charset="0"/>
              </a:rPr>
              <a:t>Müellifin bu eseri karşılığında 2025 yılında elde ettiği gelirin tamamı gelir vergiden istisna edilmiş olmasına rağmen, basım evi telif ödemesini yaparken GVK. Md.94’e göre %17 oranında (850.000 x %17) = 144.500 TL gelir vergisi kesintisi yapmak ve vergi dairesine ödemek zorundadır.</a:t>
            </a:r>
            <a:endParaRPr lang="en-US" sz="1800" b="0" dirty="0">
              <a:latin typeface="Times New Roman" panose="02020603050405020304" pitchFamily="18" charset="0"/>
              <a:cs typeface="Times New Roman" panose="02020603050405020304" pitchFamily="18" charset="0"/>
            </a:endParaRPr>
          </a:p>
          <a:p>
            <a:r>
              <a:rPr lang="tr-TR" sz="1800" b="0" dirty="0">
                <a:latin typeface="Times New Roman" panose="02020603050405020304" pitchFamily="18" charset="0"/>
                <a:cs typeface="Times New Roman" panose="02020603050405020304" pitchFamily="18" charset="0"/>
              </a:rPr>
              <a:t>Müellifin KDV mükellefiyetinin olmaması durumunda basım evi ayrıca, yaptığı ödeme üzerinden sorumlu sıfatıyla KDV hesaplayıp vergi dairesine ödeyecektir. </a:t>
            </a:r>
            <a:endParaRPr lang="en-US" sz="1800" b="0" dirty="0">
              <a:latin typeface="Times New Roman" panose="02020603050405020304" pitchFamily="18" charset="0"/>
              <a:cs typeface="Times New Roman" panose="02020603050405020304" pitchFamily="18" charset="0"/>
            </a:endParaRPr>
          </a:p>
          <a:p>
            <a:r>
              <a:rPr lang="tr-TR" sz="1800" b="0" dirty="0">
                <a:latin typeface="Times New Roman" panose="02020603050405020304" pitchFamily="18" charset="0"/>
                <a:cs typeface="Times New Roman" panose="02020603050405020304" pitchFamily="18" charset="0"/>
              </a:rPr>
              <a:t>Eser sahibinin geliri vergiden istisna edildiğinden GVK.’</a:t>
            </a:r>
            <a:r>
              <a:rPr lang="tr-TR" sz="1800" b="0" dirty="0" err="1">
                <a:latin typeface="Times New Roman" panose="02020603050405020304" pitchFamily="18" charset="0"/>
                <a:cs typeface="Times New Roman" panose="02020603050405020304" pitchFamily="18" charset="0"/>
              </a:rPr>
              <a:t>nun</a:t>
            </a:r>
            <a:r>
              <a:rPr lang="tr-TR" sz="1800" b="0" dirty="0">
                <a:latin typeface="Times New Roman" panose="02020603050405020304" pitchFamily="18" charset="0"/>
                <a:cs typeface="Times New Roman" panose="02020603050405020304" pitchFamily="18" charset="0"/>
              </a:rPr>
              <a:t> 86 </a:t>
            </a:r>
            <a:r>
              <a:rPr lang="tr-TR" sz="1800" b="0" dirty="0" err="1">
                <a:latin typeface="Times New Roman" panose="02020603050405020304" pitchFamily="18" charset="0"/>
                <a:cs typeface="Times New Roman" panose="02020603050405020304" pitchFamily="18" charset="0"/>
              </a:rPr>
              <a:t>ıncı</a:t>
            </a:r>
            <a:r>
              <a:rPr lang="tr-TR" sz="1800" b="0" dirty="0">
                <a:latin typeface="Times New Roman" panose="02020603050405020304" pitchFamily="18" charset="0"/>
                <a:cs typeface="Times New Roman" panose="02020603050405020304" pitchFamily="18" charset="0"/>
              </a:rPr>
              <a:t> maddesinde yer alan hüküm gereğince yıllık gelir vergisi beyannamesi vermeyeceği gibi varsa başka gelirleri nedeniyle vermesi gereken yıllık gelir vergisi beyannamesine de bu gelirlerini dahil etmeyecektir. </a:t>
            </a:r>
            <a:endParaRPr lang="en-US" sz="1800" b="0" dirty="0">
              <a:latin typeface="Times New Roman" panose="02020603050405020304" pitchFamily="18" charset="0"/>
              <a:cs typeface="Times New Roman" panose="02020603050405020304" pitchFamily="18" charset="0"/>
            </a:endParaRPr>
          </a:p>
          <a:p>
            <a:r>
              <a:rPr lang="tr-TR" dirty="0"/>
              <a:t> </a:t>
            </a:r>
            <a:endParaRPr lang="en-US" dirty="0"/>
          </a:p>
          <a:p>
            <a:endParaRPr lang="en-US" dirty="0"/>
          </a:p>
        </p:txBody>
      </p:sp>
      <p:sp>
        <p:nvSpPr>
          <p:cNvPr id="4" name="Alt Bilgi Yer Tutucusu 3">
            <a:extLst>
              <a:ext uri="{FF2B5EF4-FFF2-40B4-BE49-F238E27FC236}">
                <a16:creationId xmlns:a16="http://schemas.microsoft.com/office/drawing/2014/main" id="{12251CAB-7ACA-B979-11EC-9CFCC474245F}"/>
              </a:ext>
            </a:extLst>
          </p:cNvPr>
          <p:cNvSpPr>
            <a:spLocks noGrp="1"/>
          </p:cNvSpPr>
          <p:nvPr>
            <p:ph type="ftr" sz="quarter" idx="3"/>
          </p:nvPr>
        </p:nvSpPr>
        <p:spPr/>
        <p:txBody>
          <a:bodyPr/>
          <a:lstStyle/>
          <a:p>
            <a:r>
              <a:rPr lang="en-US"/>
              <a:t>Presentation Title</a:t>
            </a:r>
            <a:endParaRPr lang="en-US" dirty="0"/>
          </a:p>
        </p:txBody>
      </p:sp>
      <p:sp>
        <p:nvSpPr>
          <p:cNvPr id="5" name="Slayt Numarası Yer Tutucusu 4">
            <a:extLst>
              <a:ext uri="{FF2B5EF4-FFF2-40B4-BE49-F238E27FC236}">
                <a16:creationId xmlns:a16="http://schemas.microsoft.com/office/drawing/2014/main" id="{0BC60DA2-A275-3B81-A140-08425030F99C}"/>
              </a:ext>
            </a:extLst>
          </p:cNvPr>
          <p:cNvSpPr>
            <a:spLocks noGrp="1"/>
          </p:cNvSpPr>
          <p:nvPr>
            <p:ph type="sldNum" sz="quarter" idx="4"/>
          </p:nvPr>
        </p:nvSpPr>
        <p:spPr/>
        <p:txBody>
          <a:bodyPr/>
          <a:lstStyle/>
          <a:p>
            <a:fld id="{3E6AC032-1535-134B-A583-D5E1DDD0D167}" type="slidenum">
              <a:rPr lang="en-US" smtClean="0"/>
              <a:pPr/>
              <a:t>6</a:t>
            </a:fld>
            <a:endParaRPr lang="en-US" dirty="0"/>
          </a:p>
        </p:txBody>
      </p:sp>
      <p:sp>
        <p:nvSpPr>
          <p:cNvPr id="6" name="Metin Yer Tutucusu 5">
            <a:extLst>
              <a:ext uri="{FF2B5EF4-FFF2-40B4-BE49-F238E27FC236}">
                <a16:creationId xmlns:a16="http://schemas.microsoft.com/office/drawing/2014/main" id="{C6216868-60FD-0A9F-A6F6-1582F9AA3D2B}"/>
              </a:ext>
            </a:extLst>
          </p:cNvPr>
          <p:cNvSpPr>
            <a:spLocks noGrp="1"/>
          </p:cNvSpPr>
          <p:nvPr>
            <p:ph type="body" sz="quarter" idx="10"/>
          </p:nvPr>
        </p:nvSpPr>
        <p:spPr>
          <a:xfrm rot="10620501">
            <a:off x="374502" y="-153758"/>
            <a:ext cx="11399837" cy="76829"/>
          </a:xfrm>
        </p:spPr>
        <p:txBody>
          <a:bodyPr/>
          <a:lstStyle/>
          <a:p>
            <a:endParaRPr lang="en-US" dirty="0"/>
          </a:p>
        </p:txBody>
      </p:sp>
    </p:spTree>
    <p:extLst>
      <p:ext uri="{BB962C8B-B14F-4D97-AF65-F5344CB8AC3E}">
        <p14:creationId xmlns:p14="http://schemas.microsoft.com/office/powerpoint/2010/main" val="1033991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9424210-09B6-BF5E-2D01-64B3C9FA06DC}"/>
              </a:ext>
            </a:extLst>
          </p:cNvPr>
          <p:cNvSpPr>
            <a:spLocks noGrp="1"/>
          </p:cNvSpPr>
          <p:nvPr>
            <p:ph type="title"/>
          </p:nvPr>
        </p:nvSpPr>
        <p:spPr>
          <a:xfrm>
            <a:off x="389827" y="-505239"/>
            <a:ext cx="11399691" cy="457200"/>
          </a:xfrm>
        </p:spPr>
        <p:txBody>
          <a:bodyPr/>
          <a:lstStyle/>
          <a:p>
            <a:endParaRPr lang="en-US"/>
          </a:p>
        </p:txBody>
      </p:sp>
      <p:sp>
        <p:nvSpPr>
          <p:cNvPr id="3" name="İçerik Yer Tutucusu 2">
            <a:extLst>
              <a:ext uri="{FF2B5EF4-FFF2-40B4-BE49-F238E27FC236}">
                <a16:creationId xmlns:a16="http://schemas.microsoft.com/office/drawing/2014/main" id="{AD274751-7CF9-BA6D-123B-F2CAD2B6DBF0}"/>
              </a:ext>
            </a:extLst>
          </p:cNvPr>
          <p:cNvSpPr>
            <a:spLocks noGrp="1"/>
          </p:cNvSpPr>
          <p:nvPr>
            <p:ph idx="1"/>
          </p:nvPr>
        </p:nvSpPr>
        <p:spPr>
          <a:xfrm>
            <a:off x="389827" y="273554"/>
            <a:ext cx="11312815" cy="6130894"/>
          </a:xfrm>
        </p:spPr>
        <p:txBody>
          <a:bodyPr/>
          <a:lstStyle/>
          <a:p>
            <a:r>
              <a:rPr lang="tr-TR" sz="2000" dirty="0">
                <a:latin typeface="Times New Roman" panose="02020603050405020304" pitchFamily="18" charset="0"/>
                <a:cs typeface="Times New Roman" panose="02020603050405020304" pitchFamily="18" charset="0"/>
              </a:rPr>
              <a:t>ÖRNEK 2: </a:t>
            </a:r>
            <a:r>
              <a:rPr lang="tr-TR" sz="2000" b="0" dirty="0">
                <a:latin typeface="Times New Roman" panose="02020603050405020304" pitchFamily="18" charset="0"/>
                <a:cs typeface="Times New Roman" panose="02020603050405020304" pitchFamily="18" charset="0"/>
              </a:rPr>
              <a:t>Bir yazar 2024 yılı içinde yazdığı bir romanı karşılığında 2025 yılında 4.100.000 TL, çeşitli dergilere yazdığı makaleler karşılığında da toplan 750.000 TL telif kazancı elde etmiş ve her iki kazanç üzerinden ödemeyi yapanlarca %17 oranında gelir vergisi kesintisi yapılmıştır.</a:t>
            </a:r>
            <a:endParaRPr lang="en-US" sz="2000" b="0" dirty="0">
              <a:latin typeface="Times New Roman" panose="02020603050405020304" pitchFamily="18" charset="0"/>
              <a:cs typeface="Times New Roman" panose="02020603050405020304" pitchFamily="18" charset="0"/>
            </a:endParaRPr>
          </a:p>
          <a:p>
            <a:r>
              <a:rPr lang="tr-TR" sz="2000" b="0" dirty="0">
                <a:latin typeface="Times New Roman" panose="02020603050405020304" pitchFamily="18" charset="0"/>
                <a:cs typeface="Times New Roman" panose="02020603050405020304" pitchFamily="18" charset="0"/>
              </a:rPr>
              <a:t>Bu yazarın 2025 yılında elde ettiği toplam kazanç tutarı 4.850.000 TL, 2025 yılı için öngörülen  istisna sınırı 4.300.000 TL geçtiği için istisnadan yararlanması söz konusu olmadığından, 4.850.000 TL serbest meslek kazancının tamamını, 2026/Mart ayında yıllık gelir vergisi beyannamesi ile beyan edecek ve hesaplanan vergiden, bu kazançlar üzerinden kesilen (4.850.000 x %17)=824.500 TL gelir vergisi </a:t>
            </a:r>
            <a:r>
              <a:rPr lang="tr-TR" sz="2000" b="0" dirty="0" err="1">
                <a:latin typeface="Times New Roman" panose="02020603050405020304" pitchFamily="18" charset="0"/>
                <a:cs typeface="Times New Roman" panose="02020603050405020304" pitchFamily="18" charset="0"/>
              </a:rPr>
              <a:t>tevkifatını</a:t>
            </a:r>
            <a:r>
              <a:rPr lang="tr-TR" sz="2000" b="0" dirty="0">
                <a:latin typeface="Times New Roman" panose="02020603050405020304" pitchFamily="18" charset="0"/>
                <a:cs typeface="Times New Roman" panose="02020603050405020304" pitchFamily="18" charset="0"/>
              </a:rPr>
              <a:t> belgelemek koşulu ile mahsup edecektir.</a:t>
            </a:r>
            <a:endParaRPr lang="en-US" sz="2000" b="0" dirty="0">
              <a:latin typeface="Times New Roman" panose="02020603050405020304" pitchFamily="18" charset="0"/>
              <a:cs typeface="Times New Roman" panose="02020603050405020304" pitchFamily="18" charset="0"/>
            </a:endParaRPr>
          </a:p>
          <a:p>
            <a:r>
              <a:rPr lang="tr-TR" sz="2000" b="0" dirty="0">
                <a:latin typeface="Times New Roman" panose="02020603050405020304" pitchFamily="18" charset="0"/>
                <a:cs typeface="Times New Roman" panose="02020603050405020304" pitchFamily="18" charset="0"/>
              </a:rPr>
              <a:t>Müellifin KDV mükellefiyetinin olmaması durumunda, kendisine telif ödemelerinin yaptığında sırada ödeme yapanlarca ayrıca sorumlu sıfatıyla KDV hesaplayıp vergi dairesine ödeyecektir</a:t>
            </a:r>
            <a:r>
              <a:rPr lang="tr-TR" sz="2000" dirty="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3. PTT </a:t>
            </a:r>
            <a:r>
              <a:rPr lang="tr-TR" sz="2000" dirty="0" err="1">
                <a:latin typeface="Times New Roman" panose="02020603050405020304" pitchFamily="18" charset="0"/>
                <a:cs typeface="Times New Roman" panose="02020603050405020304" pitchFamily="18" charset="0"/>
              </a:rPr>
              <a:t>Acentalarında</a:t>
            </a:r>
            <a:r>
              <a:rPr lang="tr-TR" sz="2000" dirty="0">
                <a:latin typeface="Times New Roman" panose="02020603050405020304" pitchFamily="18" charset="0"/>
                <a:cs typeface="Times New Roman" panose="02020603050405020304" pitchFamily="18" charset="0"/>
              </a:rPr>
              <a:t> Kazanç İstisnası </a:t>
            </a:r>
            <a:r>
              <a:rPr lang="tr-TR" sz="2000" b="0" i="1" dirty="0">
                <a:latin typeface="Times New Roman" panose="02020603050405020304" pitchFamily="18" charset="0"/>
                <a:cs typeface="Times New Roman" panose="02020603050405020304" pitchFamily="18" charset="0"/>
              </a:rPr>
              <a:t>(</a:t>
            </a:r>
            <a:r>
              <a:rPr lang="tr-TR" sz="2000" b="0" i="1" dirty="0" err="1">
                <a:latin typeface="Times New Roman" panose="02020603050405020304" pitchFamily="18" charset="0"/>
                <a:cs typeface="Times New Roman" panose="02020603050405020304" pitchFamily="18" charset="0"/>
              </a:rPr>
              <a:t>Mük</a:t>
            </a:r>
            <a:r>
              <a:rPr lang="tr-TR" sz="2000" b="0" i="1" dirty="0">
                <a:latin typeface="Times New Roman" panose="02020603050405020304" pitchFamily="18" charset="0"/>
                <a:cs typeface="Times New Roman" panose="02020603050405020304" pitchFamily="18" charset="0"/>
              </a:rPr>
              <a:t>. Mad.18):</a:t>
            </a:r>
            <a:endParaRPr lang="en-US" sz="2000" b="0" i="1" dirty="0">
              <a:latin typeface="Times New Roman" panose="02020603050405020304" pitchFamily="18" charset="0"/>
              <a:cs typeface="Times New Roman" panose="02020603050405020304" pitchFamily="18" charset="0"/>
            </a:endParaRPr>
          </a:p>
          <a:p>
            <a:r>
              <a:rPr lang="tr-TR" sz="2000" b="0" dirty="0">
                <a:latin typeface="Times New Roman" panose="02020603050405020304" pitchFamily="18" charset="0"/>
                <a:cs typeface="Times New Roman" panose="02020603050405020304" pitchFamily="18" charset="0"/>
              </a:rPr>
              <a:t>PTT </a:t>
            </a:r>
            <a:r>
              <a:rPr lang="tr-TR" sz="2000" b="0" dirty="0" err="1">
                <a:latin typeface="Times New Roman" panose="02020603050405020304" pitchFamily="18" charset="0"/>
                <a:cs typeface="Times New Roman" panose="02020603050405020304" pitchFamily="18" charset="0"/>
              </a:rPr>
              <a:t>acentalığı</a:t>
            </a:r>
            <a:r>
              <a:rPr lang="tr-TR" sz="2000" b="0" dirty="0">
                <a:latin typeface="Times New Roman" panose="02020603050405020304" pitchFamily="18" charset="0"/>
                <a:cs typeface="Times New Roman" panose="02020603050405020304" pitchFamily="18" charset="0"/>
              </a:rPr>
              <a:t> faaliyetinden elde edilen kazançlar gelir vergisine tabi değildir.</a:t>
            </a:r>
            <a:endParaRPr lang="en-US" sz="2000" b="0" dirty="0">
              <a:latin typeface="Times New Roman" panose="02020603050405020304" pitchFamily="18" charset="0"/>
              <a:cs typeface="Times New Roman" panose="02020603050405020304" pitchFamily="18" charset="0"/>
            </a:endParaRPr>
          </a:p>
          <a:p>
            <a:r>
              <a:rPr lang="tr-TR" sz="2000" b="0" dirty="0">
                <a:latin typeface="Times New Roman" panose="02020603050405020304" pitchFamily="18" charset="0"/>
                <a:cs typeface="Times New Roman" panose="02020603050405020304" pitchFamily="18" charset="0"/>
              </a:rPr>
              <a:t>PTT </a:t>
            </a:r>
            <a:r>
              <a:rPr lang="tr-TR" sz="2000" b="0" dirty="0" err="1">
                <a:latin typeface="Times New Roman" panose="02020603050405020304" pitchFamily="18" charset="0"/>
                <a:cs typeface="Times New Roman" panose="02020603050405020304" pitchFamily="18" charset="0"/>
              </a:rPr>
              <a:t>acentalığı</a:t>
            </a:r>
            <a:r>
              <a:rPr lang="tr-TR" sz="2000" b="0" dirty="0">
                <a:latin typeface="Times New Roman" panose="02020603050405020304" pitchFamily="18" charset="0"/>
                <a:cs typeface="Times New Roman" panose="02020603050405020304" pitchFamily="18" charset="0"/>
              </a:rPr>
              <a:t> faaliyetinden elde edilen kazançlara uygulanan istisnanın, GVK.’</a:t>
            </a:r>
            <a:r>
              <a:rPr lang="tr-TR" sz="2000" b="0" dirty="0" err="1">
                <a:latin typeface="Times New Roman" panose="02020603050405020304" pitchFamily="18" charset="0"/>
                <a:cs typeface="Times New Roman" panose="02020603050405020304" pitchFamily="18" charset="0"/>
              </a:rPr>
              <a:t>nun</a:t>
            </a:r>
            <a:r>
              <a:rPr lang="tr-TR" sz="2000" b="0" dirty="0">
                <a:latin typeface="Times New Roman" panose="02020603050405020304" pitchFamily="18" charset="0"/>
                <a:cs typeface="Times New Roman" panose="02020603050405020304" pitchFamily="18" charset="0"/>
              </a:rPr>
              <a:t> 94 üncü maddesi kapsamında bu kazançlar üzerinden kesinti yolu ile ödenecek vergiye etkisi yoktur. Yani bu kazancı ödeyen PTT Genel Müdürlüğü bu ödeme üzerinden %20 oranında gelir vergisi kesintisi yapacaktır.</a:t>
            </a:r>
            <a:endParaRPr lang="en-US" sz="2000" b="0" dirty="0">
              <a:latin typeface="Times New Roman" panose="02020603050405020304" pitchFamily="18" charset="0"/>
              <a:cs typeface="Times New Roman" panose="02020603050405020304" pitchFamily="18" charset="0"/>
            </a:endParaRPr>
          </a:p>
          <a:p>
            <a:endParaRPr lang="en-US" dirty="0"/>
          </a:p>
        </p:txBody>
      </p:sp>
      <p:sp>
        <p:nvSpPr>
          <p:cNvPr id="4" name="Alt Bilgi Yer Tutucusu 3">
            <a:extLst>
              <a:ext uri="{FF2B5EF4-FFF2-40B4-BE49-F238E27FC236}">
                <a16:creationId xmlns:a16="http://schemas.microsoft.com/office/drawing/2014/main" id="{7F6E9A6C-C98C-1D10-57B4-13ACA630D4B3}"/>
              </a:ext>
            </a:extLst>
          </p:cNvPr>
          <p:cNvSpPr>
            <a:spLocks noGrp="1"/>
          </p:cNvSpPr>
          <p:nvPr>
            <p:ph type="ftr" sz="quarter" idx="3"/>
          </p:nvPr>
        </p:nvSpPr>
        <p:spPr>
          <a:xfrm>
            <a:off x="1117134" y="6501383"/>
            <a:ext cx="8814816" cy="161583"/>
          </a:xfrm>
        </p:spPr>
        <p:txBody>
          <a:bodyPr/>
          <a:lstStyle/>
          <a:p>
            <a:r>
              <a:rPr lang="en-US"/>
              <a:t>Presentation Title</a:t>
            </a:r>
            <a:endParaRPr lang="en-US" dirty="0"/>
          </a:p>
        </p:txBody>
      </p:sp>
      <p:sp>
        <p:nvSpPr>
          <p:cNvPr id="5" name="Slayt Numarası Yer Tutucusu 4">
            <a:extLst>
              <a:ext uri="{FF2B5EF4-FFF2-40B4-BE49-F238E27FC236}">
                <a16:creationId xmlns:a16="http://schemas.microsoft.com/office/drawing/2014/main" id="{2B5992E0-3963-2DFC-2D1E-6E4B017347BB}"/>
              </a:ext>
            </a:extLst>
          </p:cNvPr>
          <p:cNvSpPr>
            <a:spLocks noGrp="1"/>
          </p:cNvSpPr>
          <p:nvPr>
            <p:ph type="sldNum" sz="quarter" idx="4"/>
          </p:nvPr>
        </p:nvSpPr>
        <p:spPr/>
        <p:txBody>
          <a:bodyPr/>
          <a:lstStyle/>
          <a:p>
            <a:fld id="{3E6AC032-1535-134B-A583-D5E1DDD0D167}" type="slidenum">
              <a:rPr lang="en-US" smtClean="0"/>
              <a:pPr/>
              <a:t>7</a:t>
            </a:fld>
            <a:endParaRPr lang="en-US" dirty="0"/>
          </a:p>
        </p:txBody>
      </p:sp>
      <p:sp>
        <p:nvSpPr>
          <p:cNvPr id="6" name="Metin Yer Tutucusu 5">
            <a:extLst>
              <a:ext uri="{FF2B5EF4-FFF2-40B4-BE49-F238E27FC236}">
                <a16:creationId xmlns:a16="http://schemas.microsoft.com/office/drawing/2014/main" id="{C6943B0E-4BAF-5CD1-6B45-BBAEC64A1A83}"/>
              </a:ext>
            </a:extLst>
          </p:cNvPr>
          <p:cNvSpPr>
            <a:spLocks noGrp="1"/>
          </p:cNvSpPr>
          <p:nvPr>
            <p:ph type="body" sz="quarter" idx="10"/>
          </p:nvPr>
        </p:nvSpPr>
        <p:spPr>
          <a:xfrm>
            <a:off x="402336" y="-826832"/>
            <a:ext cx="11399837" cy="685800"/>
          </a:xfrm>
        </p:spPr>
        <p:txBody>
          <a:bodyPr/>
          <a:lstStyle/>
          <a:p>
            <a:endParaRPr lang="en-US"/>
          </a:p>
        </p:txBody>
      </p:sp>
    </p:spTree>
    <p:extLst>
      <p:ext uri="{BB962C8B-B14F-4D97-AF65-F5344CB8AC3E}">
        <p14:creationId xmlns:p14="http://schemas.microsoft.com/office/powerpoint/2010/main" val="2214317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FF0B0B1-BFF6-5D2E-2973-7296071B9777}"/>
              </a:ext>
            </a:extLst>
          </p:cNvPr>
          <p:cNvSpPr>
            <a:spLocks noGrp="1"/>
          </p:cNvSpPr>
          <p:nvPr>
            <p:ph type="title"/>
          </p:nvPr>
        </p:nvSpPr>
        <p:spPr>
          <a:xfrm flipV="1">
            <a:off x="415765" y="-176169"/>
            <a:ext cx="11399691" cy="75502"/>
          </a:xfrm>
        </p:spPr>
        <p:txBody>
          <a:bodyPr/>
          <a:lstStyle/>
          <a:p>
            <a:endParaRPr lang="en-US"/>
          </a:p>
        </p:txBody>
      </p:sp>
      <p:sp>
        <p:nvSpPr>
          <p:cNvPr id="3" name="İçerik Yer Tutucusu 2">
            <a:extLst>
              <a:ext uri="{FF2B5EF4-FFF2-40B4-BE49-F238E27FC236}">
                <a16:creationId xmlns:a16="http://schemas.microsoft.com/office/drawing/2014/main" id="{539D8551-0A41-8D83-92A9-C48D240FD1AE}"/>
              </a:ext>
            </a:extLst>
          </p:cNvPr>
          <p:cNvSpPr>
            <a:spLocks noGrp="1"/>
          </p:cNvSpPr>
          <p:nvPr>
            <p:ph idx="1"/>
          </p:nvPr>
        </p:nvSpPr>
        <p:spPr>
          <a:xfrm>
            <a:off x="564523" y="415423"/>
            <a:ext cx="11627477" cy="6082018"/>
          </a:xfrm>
        </p:spPr>
        <p:txBody>
          <a:bodyPr/>
          <a:lstStyle/>
          <a:p>
            <a:r>
              <a:rPr lang="tr-TR" sz="2000" dirty="0">
                <a:latin typeface="Times New Roman" panose="02020603050405020304" pitchFamily="18" charset="0"/>
                <a:cs typeface="Times New Roman" panose="02020603050405020304" pitchFamily="18" charset="0"/>
              </a:rPr>
              <a:t>4. Kreş ve Gündüz Bakımevleri ile Eğitim ve Öğretim İşletmelerinde Kazanç İstisnası </a:t>
            </a:r>
            <a:r>
              <a:rPr lang="tr-TR" sz="2000" b="0" i="1" dirty="0">
                <a:latin typeface="Times New Roman" panose="02020603050405020304" pitchFamily="18" charset="0"/>
                <a:cs typeface="Times New Roman" panose="02020603050405020304" pitchFamily="18" charset="0"/>
              </a:rPr>
              <a:t>(Mad. 20): </a:t>
            </a:r>
            <a:endParaRPr lang="en-US" sz="2000" b="0" i="1" dirty="0">
              <a:latin typeface="Times New Roman" panose="02020603050405020304" pitchFamily="18" charset="0"/>
              <a:cs typeface="Times New Roman" panose="02020603050405020304" pitchFamily="18" charset="0"/>
            </a:endParaRPr>
          </a:p>
          <a:p>
            <a:r>
              <a:rPr lang="tr-TR" sz="1800" b="0" u="sng" dirty="0">
                <a:latin typeface="Times New Roman" panose="02020603050405020304" pitchFamily="18" charset="0"/>
                <a:cs typeface="Times New Roman" panose="02020603050405020304" pitchFamily="18" charset="0"/>
              </a:rPr>
              <a:t>Özel kreş</a:t>
            </a:r>
            <a:r>
              <a:rPr lang="tr-TR" sz="1800" b="0" dirty="0">
                <a:latin typeface="Times New Roman" panose="02020603050405020304" pitchFamily="18" charset="0"/>
                <a:cs typeface="Times New Roman" panose="02020603050405020304" pitchFamily="18" charset="0"/>
              </a:rPr>
              <a:t> ve </a:t>
            </a:r>
            <a:r>
              <a:rPr lang="tr-TR" sz="1800" b="0" u="sng" dirty="0">
                <a:latin typeface="Times New Roman" panose="02020603050405020304" pitchFamily="18" charset="0"/>
                <a:cs typeface="Times New Roman" panose="02020603050405020304" pitchFamily="18" charset="0"/>
              </a:rPr>
              <a:t>gündüz bakımevleri</a:t>
            </a:r>
            <a:r>
              <a:rPr lang="tr-TR" sz="1800" b="0" dirty="0">
                <a:latin typeface="Times New Roman" panose="02020603050405020304" pitchFamily="18" charset="0"/>
                <a:cs typeface="Times New Roman" panose="02020603050405020304" pitchFamily="18" charset="0"/>
              </a:rPr>
              <a:t> ile </a:t>
            </a:r>
            <a:r>
              <a:rPr lang="tr-TR" sz="1800" b="0" u="sng" dirty="0">
                <a:latin typeface="Times New Roman" panose="02020603050405020304" pitchFamily="18" charset="0"/>
                <a:cs typeface="Times New Roman" panose="02020603050405020304" pitchFamily="18" charset="0"/>
              </a:rPr>
              <a:t>okul öncesi eğitim</a:t>
            </a:r>
            <a:r>
              <a:rPr lang="tr-TR" sz="1800" b="0" dirty="0">
                <a:latin typeface="Times New Roman" panose="02020603050405020304" pitchFamily="18" charset="0"/>
                <a:cs typeface="Times New Roman" panose="02020603050405020304" pitchFamily="18" charset="0"/>
              </a:rPr>
              <a:t>, </a:t>
            </a:r>
            <a:r>
              <a:rPr lang="tr-TR" sz="1800" b="0" u="sng" dirty="0">
                <a:latin typeface="Times New Roman" panose="02020603050405020304" pitchFamily="18" charset="0"/>
                <a:cs typeface="Times New Roman" panose="02020603050405020304" pitchFamily="18" charset="0"/>
              </a:rPr>
              <a:t>ilköğretim</a:t>
            </a:r>
            <a:r>
              <a:rPr lang="tr-TR" sz="1800" b="0" dirty="0">
                <a:latin typeface="Times New Roman" panose="02020603050405020304" pitchFamily="18" charset="0"/>
                <a:cs typeface="Times New Roman" panose="02020603050405020304" pitchFamily="18" charset="0"/>
              </a:rPr>
              <a:t>, </a:t>
            </a:r>
            <a:r>
              <a:rPr lang="tr-TR" sz="1800" b="0" u="sng" dirty="0">
                <a:latin typeface="Times New Roman" panose="02020603050405020304" pitchFamily="18" charset="0"/>
                <a:cs typeface="Times New Roman" panose="02020603050405020304" pitchFamily="18" charset="0"/>
              </a:rPr>
              <a:t>özel eğitim</a:t>
            </a:r>
            <a:r>
              <a:rPr lang="tr-TR" sz="1800" b="0" dirty="0">
                <a:latin typeface="Times New Roman" panose="02020603050405020304" pitchFamily="18" charset="0"/>
                <a:cs typeface="Times New Roman" panose="02020603050405020304" pitchFamily="18" charset="0"/>
              </a:rPr>
              <a:t> ve </a:t>
            </a:r>
            <a:r>
              <a:rPr lang="tr-TR" sz="1800" b="0" u="sng" dirty="0">
                <a:latin typeface="Times New Roman" panose="02020603050405020304" pitchFamily="18" charset="0"/>
                <a:cs typeface="Times New Roman" panose="02020603050405020304" pitchFamily="18" charset="0"/>
              </a:rPr>
              <a:t>orta öğretim özel okullarının </a:t>
            </a:r>
            <a:r>
              <a:rPr lang="tr-TR" sz="1800" b="0" dirty="0">
                <a:latin typeface="Times New Roman" panose="02020603050405020304" pitchFamily="18" charset="0"/>
                <a:cs typeface="Times New Roman" panose="02020603050405020304" pitchFamily="18" charset="0"/>
              </a:rPr>
              <a:t>işletilmesinden elde edilen kazançlar beş vergilendirme dönemi gelir vergisinden istisna edilmiştir.</a:t>
            </a:r>
            <a:endParaRPr lang="en-US" sz="1800" b="0" dirty="0">
              <a:latin typeface="Times New Roman" panose="02020603050405020304" pitchFamily="18" charset="0"/>
              <a:cs typeface="Times New Roman" panose="02020603050405020304" pitchFamily="18" charset="0"/>
            </a:endParaRPr>
          </a:p>
          <a:p>
            <a:r>
              <a:rPr lang="tr-TR" sz="1800" b="0" dirty="0">
                <a:latin typeface="Times New Roman" panose="02020603050405020304" pitchFamily="18" charset="0"/>
                <a:cs typeface="Times New Roman" panose="02020603050405020304" pitchFamily="18" charset="0"/>
              </a:rPr>
              <a:t>İstisna kreş ve gündüz bakımevleri ile okul işletmelerinin her biri için ayrı ayrı olmak üzere, faaliyete geçtikleri vergilendirme döneminden itibaren elde edilen gelirlere uygulanır.</a:t>
            </a:r>
            <a:endParaRPr lang="en-US" sz="1800" b="0" dirty="0">
              <a:latin typeface="Times New Roman" panose="02020603050405020304" pitchFamily="18" charset="0"/>
              <a:cs typeface="Times New Roman" panose="02020603050405020304" pitchFamily="18" charset="0"/>
            </a:endParaRPr>
          </a:p>
          <a:p>
            <a:r>
              <a:rPr lang="tr-TR" sz="1800" b="0" dirty="0">
                <a:latin typeface="Times New Roman" panose="02020603050405020304" pitchFamily="18" charset="0"/>
                <a:cs typeface="Times New Roman" panose="02020603050405020304" pitchFamily="18" charset="0"/>
              </a:rPr>
              <a:t>Bu işletmelerin devri halinde, devir alan bu istisnadan kalan süre ile sınırlı olarak yararlanır.</a:t>
            </a:r>
            <a:endParaRPr lang="en-US" sz="1800" b="0" dirty="0">
              <a:latin typeface="Times New Roman" panose="02020603050405020304" pitchFamily="18" charset="0"/>
              <a:cs typeface="Times New Roman" panose="02020603050405020304" pitchFamily="18" charset="0"/>
            </a:endParaRPr>
          </a:p>
          <a:p>
            <a:r>
              <a:rPr lang="tr-TR" sz="1800" b="0" dirty="0">
                <a:latin typeface="Times New Roman" panose="02020603050405020304" pitchFamily="18" charset="0"/>
                <a:cs typeface="Times New Roman" panose="02020603050405020304" pitchFamily="18" charset="0"/>
              </a:rPr>
              <a:t>Bu kazançlar ticari kazanç olması nedeniyle mükellefleri tarafından yıllık gelir vergisi beyannamesi ile beyan edilip, istisna beyanname üzerinde gösterilerek yararlanılmış olacaktır. </a:t>
            </a:r>
            <a:endParaRPr lang="en-US" sz="1800" b="0" dirty="0">
              <a:latin typeface="Times New Roman" panose="02020603050405020304" pitchFamily="18" charset="0"/>
              <a:cs typeface="Times New Roman" panose="02020603050405020304" pitchFamily="18" charset="0"/>
            </a:endParaRPr>
          </a:p>
          <a:p>
            <a:r>
              <a:rPr lang="tr-TR" sz="1800" dirty="0">
                <a:latin typeface="Times New Roman" panose="02020603050405020304" pitchFamily="18" charset="0"/>
                <a:cs typeface="Times New Roman" panose="02020603050405020304" pitchFamily="18" charset="0"/>
              </a:rPr>
              <a:t>ÖRNEK 1: </a:t>
            </a:r>
            <a:r>
              <a:rPr lang="tr-TR" sz="1800" b="0" dirty="0">
                <a:latin typeface="Times New Roman" panose="02020603050405020304" pitchFamily="18" charset="0"/>
                <a:cs typeface="Times New Roman" panose="02020603050405020304" pitchFamily="18" charset="0"/>
              </a:rPr>
              <a:t>2023 yılında faaliyete geçen ana okulu işletmesinden elde edilen kazançlar 2023, 2024, 2025, 2026 ve 2027 dönemlerinde gelir vergisine tabi tutulmayacaktır. Bu nedenle 2025 yılında bu faaliyetten elde edilmiş ticari kazanç gelirler vergiden istisna edildiği için verilen yıllık gelir vergisi beyannamesinde istisna sütununda gösterilmek suretiyle vergi ödenmeyecektir, 2028 ve daha sonraki yıllarda elde edilen eğitim öğretim kazançları gelir vergisine tabi tutulacaktır.</a:t>
            </a:r>
            <a:endParaRPr lang="en-US" sz="1800" b="0" dirty="0">
              <a:latin typeface="Times New Roman" panose="02020603050405020304" pitchFamily="18" charset="0"/>
              <a:cs typeface="Times New Roman" panose="02020603050405020304" pitchFamily="18" charset="0"/>
            </a:endParaRPr>
          </a:p>
          <a:p>
            <a:r>
              <a:rPr lang="tr-TR" sz="1800" dirty="0">
                <a:latin typeface="Times New Roman" panose="02020603050405020304" pitchFamily="18" charset="0"/>
                <a:cs typeface="Times New Roman" panose="02020603050405020304" pitchFamily="18" charset="0"/>
              </a:rPr>
              <a:t>ÖRNEK 2: </a:t>
            </a:r>
            <a:r>
              <a:rPr lang="tr-TR" sz="1800" b="0" dirty="0">
                <a:latin typeface="Times New Roman" panose="02020603050405020304" pitchFamily="18" charset="0"/>
                <a:cs typeface="Times New Roman" panose="02020603050405020304" pitchFamily="18" charset="0"/>
              </a:rPr>
              <a:t>Yukarıdaki ana okulu 01.06.2026 tarihinde bir üçüncü kişiye devredilmesi halinde,</a:t>
            </a:r>
            <a:endParaRPr lang="en-US" sz="1800" b="0" dirty="0">
              <a:latin typeface="Times New Roman" panose="02020603050405020304" pitchFamily="18" charset="0"/>
              <a:cs typeface="Times New Roman" panose="02020603050405020304" pitchFamily="18" charset="0"/>
            </a:endParaRPr>
          </a:p>
          <a:p>
            <a:r>
              <a:rPr lang="tr-TR" sz="1800" b="0" dirty="0">
                <a:latin typeface="Times New Roman" panose="02020603050405020304" pitchFamily="18" charset="0"/>
                <a:cs typeface="Times New Roman" panose="02020603050405020304" pitchFamily="18" charset="0"/>
              </a:rPr>
              <a:t>a. Devreden Ocak - Mayıs 2026 </a:t>
            </a:r>
            <a:r>
              <a:rPr lang="tr-TR" sz="1800" b="0" dirty="0" err="1">
                <a:latin typeface="Times New Roman" panose="02020603050405020304" pitchFamily="18" charset="0"/>
                <a:cs typeface="Times New Roman" panose="02020603050405020304" pitchFamily="18" charset="0"/>
              </a:rPr>
              <a:t>kıst</a:t>
            </a:r>
            <a:r>
              <a:rPr lang="tr-TR" sz="1800" b="0" dirty="0">
                <a:latin typeface="Times New Roman" panose="02020603050405020304" pitchFamily="18" charset="0"/>
                <a:cs typeface="Times New Roman" panose="02020603050405020304" pitchFamily="18" charset="0"/>
              </a:rPr>
              <a:t> dönem kazancı,                                                                                                                                            b. Devralan Haziran - Aralık 2026 </a:t>
            </a:r>
            <a:r>
              <a:rPr lang="tr-TR" sz="1800" b="0" dirty="0" err="1">
                <a:latin typeface="Times New Roman" panose="02020603050405020304" pitchFamily="18" charset="0"/>
                <a:cs typeface="Times New Roman" panose="02020603050405020304" pitchFamily="18" charset="0"/>
              </a:rPr>
              <a:t>kıst</a:t>
            </a:r>
            <a:r>
              <a:rPr lang="tr-TR" sz="1800" b="0" dirty="0">
                <a:latin typeface="Times New Roman" panose="02020603050405020304" pitchFamily="18" charset="0"/>
                <a:cs typeface="Times New Roman" panose="02020603050405020304" pitchFamily="18" charset="0"/>
              </a:rPr>
              <a:t> dönem kazancı ile 2027 yılı dönem kazancı,</a:t>
            </a:r>
            <a:endParaRPr lang="en-US" sz="1800" b="0" dirty="0">
              <a:latin typeface="Times New Roman" panose="02020603050405020304" pitchFamily="18" charset="0"/>
              <a:cs typeface="Times New Roman" panose="02020603050405020304" pitchFamily="18" charset="0"/>
            </a:endParaRPr>
          </a:p>
          <a:p>
            <a:r>
              <a:rPr lang="tr-TR" sz="1800" b="0" dirty="0">
                <a:latin typeface="Times New Roman" panose="02020603050405020304" pitchFamily="18" charset="0"/>
                <a:cs typeface="Times New Roman" panose="02020603050405020304" pitchFamily="18" charset="0"/>
              </a:rPr>
              <a:t>için istisnadan yararlanabilecektir.</a:t>
            </a:r>
            <a:endParaRPr lang="en-US" sz="1800" b="0" dirty="0">
              <a:latin typeface="Times New Roman" panose="02020603050405020304" pitchFamily="18" charset="0"/>
              <a:cs typeface="Times New Roman" panose="02020603050405020304" pitchFamily="18" charset="0"/>
            </a:endParaRPr>
          </a:p>
          <a:p>
            <a:endParaRPr lang="en-US" dirty="0"/>
          </a:p>
        </p:txBody>
      </p:sp>
      <p:sp>
        <p:nvSpPr>
          <p:cNvPr id="4" name="Alt Bilgi Yer Tutucusu 3">
            <a:extLst>
              <a:ext uri="{FF2B5EF4-FFF2-40B4-BE49-F238E27FC236}">
                <a16:creationId xmlns:a16="http://schemas.microsoft.com/office/drawing/2014/main" id="{2E959B4A-A4FC-3E79-5C16-91AC82BD7085}"/>
              </a:ext>
            </a:extLst>
          </p:cNvPr>
          <p:cNvSpPr>
            <a:spLocks noGrp="1"/>
          </p:cNvSpPr>
          <p:nvPr>
            <p:ph type="ftr" sz="quarter" idx="3"/>
          </p:nvPr>
        </p:nvSpPr>
        <p:spPr/>
        <p:txBody>
          <a:bodyPr/>
          <a:lstStyle/>
          <a:p>
            <a:r>
              <a:rPr lang="en-US"/>
              <a:t>Presentation Title</a:t>
            </a:r>
            <a:endParaRPr lang="en-US" dirty="0"/>
          </a:p>
        </p:txBody>
      </p:sp>
      <p:sp>
        <p:nvSpPr>
          <p:cNvPr id="5" name="Slayt Numarası Yer Tutucusu 4">
            <a:extLst>
              <a:ext uri="{FF2B5EF4-FFF2-40B4-BE49-F238E27FC236}">
                <a16:creationId xmlns:a16="http://schemas.microsoft.com/office/drawing/2014/main" id="{F44E4A81-31B3-DD45-FDBF-CE5AA78A8C9A}"/>
              </a:ext>
            </a:extLst>
          </p:cNvPr>
          <p:cNvSpPr>
            <a:spLocks noGrp="1"/>
          </p:cNvSpPr>
          <p:nvPr>
            <p:ph type="sldNum" sz="quarter" idx="4"/>
          </p:nvPr>
        </p:nvSpPr>
        <p:spPr/>
        <p:txBody>
          <a:bodyPr/>
          <a:lstStyle/>
          <a:p>
            <a:fld id="{3E6AC032-1535-134B-A583-D5E1DDD0D167}" type="slidenum">
              <a:rPr lang="en-US" smtClean="0"/>
              <a:pPr/>
              <a:t>8</a:t>
            </a:fld>
            <a:endParaRPr lang="en-US" dirty="0"/>
          </a:p>
        </p:txBody>
      </p:sp>
      <p:sp>
        <p:nvSpPr>
          <p:cNvPr id="6" name="Metin Yer Tutucusu 5">
            <a:extLst>
              <a:ext uri="{FF2B5EF4-FFF2-40B4-BE49-F238E27FC236}">
                <a16:creationId xmlns:a16="http://schemas.microsoft.com/office/drawing/2014/main" id="{4771B125-0D06-012A-3459-EBA440285CBA}"/>
              </a:ext>
            </a:extLst>
          </p:cNvPr>
          <p:cNvSpPr>
            <a:spLocks noGrp="1"/>
          </p:cNvSpPr>
          <p:nvPr>
            <p:ph type="body" sz="quarter" idx="10"/>
          </p:nvPr>
        </p:nvSpPr>
        <p:spPr>
          <a:xfrm rot="10800000" flipV="1">
            <a:off x="401637" y="-318782"/>
            <a:ext cx="11399837" cy="75501"/>
          </a:xfrm>
        </p:spPr>
        <p:txBody>
          <a:bodyPr/>
          <a:lstStyle/>
          <a:p>
            <a:endParaRPr lang="en-US"/>
          </a:p>
        </p:txBody>
      </p:sp>
    </p:spTree>
    <p:extLst>
      <p:ext uri="{BB962C8B-B14F-4D97-AF65-F5344CB8AC3E}">
        <p14:creationId xmlns:p14="http://schemas.microsoft.com/office/powerpoint/2010/main" val="3995722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A0BA1-DAFC-9AB7-EF59-BF714424A02F}"/>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3F5DE3D-9563-6E00-AB0D-75B30C642275}"/>
              </a:ext>
            </a:extLst>
          </p:cNvPr>
          <p:cNvSpPr>
            <a:spLocks noGrp="1"/>
          </p:cNvSpPr>
          <p:nvPr>
            <p:ph type="sldNum" sz="quarter" idx="4"/>
          </p:nvPr>
        </p:nvSpPr>
        <p:spPr/>
        <p:txBody>
          <a:bodyPr/>
          <a:lstStyle/>
          <a:p>
            <a:fld id="{3E6AC032-1535-134B-A583-D5E1DDD0D167}" type="slidenum">
              <a:rPr lang="en-US" smtClean="0"/>
              <a:pPr/>
              <a:t>9</a:t>
            </a:fld>
            <a:endParaRPr lang="en-US" dirty="0"/>
          </a:p>
        </p:txBody>
      </p:sp>
      <p:sp>
        <p:nvSpPr>
          <p:cNvPr id="4" name="Title 6">
            <a:extLst>
              <a:ext uri="{FF2B5EF4-FFF2-40B4-BE49-F238E27FC236}">
                <a16:creationId xmlns:a16="http://schemas.microsoft.com/office/drawing/2014/main" id="{EE6C6F74-7566-2B25-F029-1C3896566FF7}"/>
              </a:ext>
            </a:extLst>
          </p:cNvPr>
          <p:cNvSpPr txBox="1">
            <a:spLocks/>
          </p:cNvSpPr>
          <p:nvPr/>
        </p:nvSpPr>
        <p:spPr>
          <a:xfrm>
            <a:off x="402336" y="385893"/>
            <a:ext cx="11399691" cy="6277073"/>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2800" b="0" kern="1200">
                <a:solidFill>
                  <a:schemeClr val="tx1"/>
                </a:solidFill>
                <a:latin typeface="+mj-lt"/>
                <a:ea typeface="+mj-ea"/>
                <a:cs typeface="+mj-cs"/>
              </a:defRPr>
            </a:lvl1pPr>
          </a:lstStyle>
          <a:p>
            <a:r>
              <a:rPr lang="tr-TR" sz="1800" b="1" dirty="0">
                <a:latin typeface="Times New Roman" panose="02020603050405020304" pitchFamily="18" charset="0"/>
                <a:cs typeface="Times New Roman" panose="02020603050405020304" pitchFamily="18" charset="0"/>
              </a:rPr>
              <a:t>ÖRNEK 3: </a:t>
            </a:r>
            <a:r>
              <a:rPr lang="tr-TR" sz="1800" dirty="0">
                <a:latin typeface="Times New Roman" panose="02020603050405020304" pitchFamily="18" charset="0"/>
                <a:cs typeface="Times New Roman" panose="02020603050405020304" pitchFamily="18" charset="0"/>
              </a:rPr>
              <a:t>2020 yılında faaliyete geçen orta öğretim özel okulunun işletilmesinden 2025     yılında 520.000 TL ticari kazanç elde eden kişi aynı dönemde market işletmeciliğinden dolayı da 950.000 TL ticari kazanç elde etmiştir.</a:t>
            </a:r>
            <a:endParaRPr lang="en-US" sz="1800" dirty="0">
              <a:latin typeface="Times New Roman" panose="02020603050405020304" pitchFamily="18" charset="0"/>
              <a:cs typeface="Times New Roman" panose="02020603050405020304" pitchFamily="18" charset="0"/>
            </a:endParaRPr>
          </a:p>
          <a:p>
            <a:r>
              <a:rPr lang="tr-TR" sz="1800" dirty="0">
                <a:latin typeface="Times New Roman" panose="02020603050405020304" pitchFamily="18" charset="0"/>
                <a:cs typeface="Times New Roman" panose="02020603050405020304" pitchFamily="18" charset="0"/>
              </a:rPr>
              <a:t> </a:t>
            </a:r>
            <a:endParaRPr lang="en-US" sz="1800" dirty="0">
              <a:latin typeface="Times New Roman" panose="02020603050405020304" pitchFamily="18" charset="0"/>
              <a:cs typeface="Times New Roman" panose="02020603050405020304" pitchFamily="18" charset="0"/>
            </a:endParaRPr>
          </a:p>
          <a:p>
            <a:r>
              <a:rPr lang="tr-TR" sz="1800" dirty="0">
                <a:latin typeface="Times New Roman" panose="02020603050405020304" pitchFamily="18" charset="0"/>
                <a:cs typeface="Times New Roman" panose="02020603050405020304" pitchFamily="18" charset="0"/>
              </a:rPr>
              <a:t>2020 yılında faaliyete geçen orta öğretim özel okul işletmesinden 2025 yılında elde edilen kazançlar gelir vergisinden istisna olmadığından bu kazanç ile market işletmeciliğinden elde edilen ticari kazanç toplamı (520.000 + 950.000)=1.470.000 TL beyan edilecek, ödenen geçici vergiler ise, hesaplanan gelir vergisinden mahsup edilecektir. </a:t>
            </a:r>
            <a:endParaRPr lang="en-US" sz="1800" dirty="0">
              <a:latin typeface="Times New Roman" panose="02020603050405020304" pitchFamily="18" charset="0"/>
              <a:cs typeface="Times New Roman" panose="02020603050405020304" pitchFamily="18" charset="0"/>
            </a:endParaRPr>
          </a:p>
          <a:p>
            <a:r>
              <a:rPr lang="tr-TR" sz="1800" dirty="0">
                <a:latin typeface="Times New Roman" panose="02020603050405020304" pitchFamily="18" charset="0"/>
                <a:cs typeface="Times New Roman" panose="02020603050405020304" pitchFamily="18" charset="0"/>
              </a:rPr>
              <a:t> </a:t>
            </a:r>
            <a:endParaRPr lang="en-US" sz="1800" dirty="0">
              <a:latin typeface="Times New Roman" panose="02020603050405020304" pitchFamily="18" charset="0"/>
              <a:cs typeface="Times New Roman" panose="02020603050405020304" pitchFamily="18" charset="0"/>
            </a:endParaRPr>
          </a:p>
          <a:p>
            <a:r>
              <a:rPr lang="tr-TR" sz="2000" b="1" dirty="0">
                <a:latin typeface="Times New Roman" panose="02020603050405020304" pitchFamily="18" charset="0"/>
                <a:cs typeface="Times New Roman" panose="02020603050405020304" pitchFamily="18" charset="0"/>
              </a:rPr>
              <a:t>5. Genç Girişimcilerde Kazanç İstisnası </a:t>
            </a:r>
            <a:r>
              <a:rPr lang="tr-TR" sz="2000" i="1" dirty="0">
                <a:latin typeface="Times New Roman" panose="02020603050405020304" pitchFamily="18" charset="0"/>
                <a:cs typeface="Times New Roman" panose="02020603050405020304" pitchFamily="18" charset="0"/>
              </a:rPr>
              <a:t>(</a:t>
            </a:r>
            <a:r>
              <a:rPr lang="tr-TR" sz="2000" i="1" dirty="0" err="1">
                <a:latin typeface="Times New Roman" panose="02020603050405020304" pitchFamily="18" charset="0"/>
                <a:cs typeface="Times New Roman" panose="02020603050405020304" pitchFamily="18" charset="0"/>
              </a:rPr>
              <a:t>Mük</a:t>
            </a:r>
            <a:r>
              <a:rPr lang="tr-TR" sz="2000" i="1" dirty="0">
                <a:latin typeface="Times New Roman" panose="02020603050405020304" pitchFamily="18" charset="0"/>
                <a:cs typeface="Times New Roman" panose="02020603050405020304" pitchFamily="18" charset="0"/>
              </a:rPr>
              <a:t>. Mad. 20)</a:t>
            </a:r>
            <a:r>
              <a:rPr lang="tr-TR" sz="2000" b="1" dirty="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a:p>
            <a:r>
              <a:rPr lang="tr-TR" sz="1800" b="1" dirty="0">
                <a:latin typeface="Times New Roman" panose="02020603050405020304" pitchFamily="18" charset="0"/>
                <a:cs typeface="Times New Roman" panose="02020603050405020304" pitchFamily="18" charset="0"/>
              </a:rPr>
              <a:t> </a:t>
            </a:r>
            <a:endParaRPr lang="en-US" sz="1800" dirty="0">
              <a:latin typeface="Times New Roman" panose="02020603050405020304" pitchFamily="18" charset="0"/>
              <a:cs typeface="Times New Roman" panose="02020603050405020304" pitchFamily="18" charset="0"/>
            </a:endParaRPr>
          </a:p>
          <a:p>
            <a:r>
              <a:rPr lang="tr-TR" sz="1800" dirty="0">
                <a:latin typeface="Times New Roman" panose="02020603050405020304" pitchFamily="18" charset="0"/>
                <a:cs typeface="Times New Roman" panose="02020603050405020304" pitchFamily="18" charset="0"/>
              </a:rPr>
              <a:t>Tam mükellefiyette tabi olup, 29 yaşını doldurmamış gerçek kişilerden ticari, zirai ve mesleki faaliyetleri nedeniyle ilk defa mükellefiyet tesis ettirenler aşağıda yer alan şartlara uymaları koşulu ile, faaliyete başladıkları takvim yılından itibaren 3 vergilendirme dönemi boyunca elde ettikleri kazançların 330.000 Türk lirasına kadar olan kısmı gelir vergisinden istisna edilmiştir.</a:t>
            </a:r>
            <a:endParaRPr lang="en-US" sz="1800" dirty="0">
              <a:latin typeface="Times New Roman" panose="02020603050405020304" pitchFamily="18" charset="0"/>
              <a:cs typeface="Times New Roman" panose="02020603050405020304" pitchFamily="18" charset="0"/>
            </a:endParaRPr>
          </a:p>
          <a:p>
            <a:r>
              <a:rPr lang="tr-TR" sz="1800" dirty="0">
                <a:latin typeface="Times New Roman" panose="02020603050405020304" pitchFamily="18" charset="0"/>
                <a:cs typeface="Times New Roman" panose="02020603050405020304" pitchFamily="18" charset="0"/>
              </a:rPr>
              <a:t> </a:t>
            </a:r>
            <a:endParaRPr lang="en-US" sz="1800" dirty="0">
              <a:latin typeface="Times New Roman" panose="02020603050405020304" pitchFamily="18" charset="0"/>
              <a:cs typeface="Times New Roman" panose="02020603050405020304" pitchFamily="18" charset="0"/>
            </a:endParaRPr>
          </a:p>
          <a:p>
            <a:r>
              <a:rPr lang="tr-TR" sz="1800" b="1" dirty="0">
                <a:latin typeface="Times New Roman" panose="02020603050405020304" pitchFamily="18" charset="0"/>
                <a:cs typeface="Times New Roman" panose="02020603050405020304" pitchFamily="18" charset="0"/>
              </a:rPr>
              <a:t>İstisnadan yararlanma koşulları:</a:t>
            </a:r>
            <a:endParaRPr lang="en-US" sz="1800" b="1" dirty="0">
              <a:latin typeface="Times New Roman" panose="02020603050405020304" pitchFamily="18" charset="0"/>
              <a:cs typeface="Times New Roman" panose="02020603050405020304" pitchFamily="18" charset="0"/>
            </a:endParaRPr>
          </a:p>
          <a:p>
            <a:r>
              <a:rPr lang="tr-TR" sz="1800" dirty="0">
                <a:latin typeface="Times New Roman" panose="02020603050405020304" pitchFamily="18" charset="0"/>
                <a:cs typeface="Times New Roman" panose="02020603050405020304" pitchFamily="18" charset="0"/>
              </a:rPr>
              <a:t>a. İşe başlamanın kanuni süresi içinde bildirilmiş olması,</a:t>
            </a:r>
            <a:endParaRPr lang="en-US" sz="1800" dirty="0">
              <a:latin typeface="Times New Roman" panose="02020603050405020304" pitchFamily="18" charset="0"/>
              <a:cs typeface="Times New Roman" panose="02020603050405020304" pitchFamily="18" charset="0"/>
            </a:endParaRPr>
          </a:p>
          <a:p>
            <a:r>
              <a:rPr lang="tr-TR" sz="1800" dirty="0">
                <a:latin typeface="Times New Roman" panose="02020603050405020304" pitchFamily="18" charset="0"/>
                <a:cs typeface="Times New Roman" panose="02020603050405020304" pitchFamily="18" charset="0"/>
              </a:rPr>
              <a:t>b. Kendi işinde bilfiil çalışması veya işin kendisi tarafından sevk ve idare edilmesi,</a:t>
            </a:r>
            <a:endParaRPr lang="en-US" sz="1800" dirty="0">
              <a:latin typeface="Times New Roman" panose="02020603050405020304" pitchFamily="18" charset="0"/>
              <a:cs typeface="Times New Roman" panose="02020603050405020304" pitchFamily="18" charset="0"/>
            </a:endParaRPr>
          </a:p>
          <a:p>
            <a:r>
              <a:rPr lang="tr-TR" sz="1800" dirty="0">
                <a:latin typeface="Times New Roman" panose="02020603050405020304" pitchFamily="18" charset="0"/>
                <a:cs typeface="Times New Roman" panose="02020603050405020304" pitchFamily="18" charset="0"/>
              </a:rPr>
              <a:t>c. Faaliyetin adi ortaklık veya şahıs şirketi şeklinde yapılması halinde tüm ortakların işe başlama tarihi itibariyle bu madde kapsamında sayılan şartlara (ilk defa mükellef olmaları, 29 yaşını doldurmamış olmaları gibi.) sahip olmaları,</a:t>
            </a:r>
            <a:endParaRPr lang="en-US" sz="1800" dirty="0">
              <a:latin typeface="Times New Roman" panose="02020603050405020304" pitchFamily="18" charset="0"/>
              <a:cs typeface="Times New Roman" panose="02020603050405020304" pitchFamily="18" charset="0"/>
            </a:endParaRPr>
          </a:p>
          <a:p>
            <a:r>
              <a:rPr lang="tr-TR" sz="1800" dirty="0">
                <a:latin typeface="Times New Roman" panose="02020603050405020304" pitchFamily="18" charset="0"/>
                <a:cs typeface="Times New Roman" panose="02020603050405020304" pitchFamily="18" charset="0"/>
              </a:rPr>
              <a:t>d. Ölüm nedeniyle faaliyetin eş ve çocukları tarafından devralınması hali hariç, faaliyeti durdurulan veya faaliyetine devam eden bir işletmenin ya da mesleki faaliyetin eş veya üçüncü dereceye kadar (bu derece dahil) kan veya kayın hısımlarından devralınmamış olması,</a:t>
            </a:r>
            <a:endParaRPr lang="en-US" sz="1800" dirty="0">
              <a:latin typeface="Times New Roman" panose="02020603050405020304" pitchFamily="18" charset="0"/>
              <a:cs typeface="Times New Roman" panose="02020603050405020304" pitchFamily="18" charset="0"/>
            </a:endParaRPr>
          </a:p>
          <a:p>
            <a:r>
              <a:rPr lang="tr-TR" sz="1800" dirty="0">
                <a:latin typeface="Times New Roman" panose="02020603050405020304" pitchFamily="18" charset="0"/>
                <a:cs typeface="Times New Roman" panose="02020603050405020304" pitchFamily="18" charset="0"/>
              </a:rPr>
              <a:t>e. Mevcut bir işletmeye veya mesleki faaliyete sonradan ortak olunmaması.</a:t>
            </a:r>
            <a:endParaRPr lang="en-US" sz="1800" dirty="0">
              <a:latin typeface="Times New Roman" panose="02020603050405020304" pitchFamily="18" charset="0"/>
              <a:cs typeface="Times New Roman" panose="02020603050405020304" pitchFamily="18" charset="0"/>
            </a:endParaRPr>
          </a:p>
          <a:p>
            <a:r>
              <a:rPr lang="tr-TR" sz="2000" dirty="0">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p:txBody>
      </p:sp>
      <p:sp>
        <p:nvSpPr>
          <p:cNvPr id="6" name="Slide Number Placeholder 2">
            <a:extLst>
              <a:ext uri="{FF2B5EF4-FFF2-40B4-BE49-F238E27FC236}">
                <a16:creationId xmlns:a16="http://schemas.microsoft.com/office/drawing/2014/main" id="{B129C6FE-2EAC-9542-898F-17D299F50D3B}"/>
              </a:ext>
            </a:extLst>
          </p:cNvPr>
          <p:cNvSpPr txBox="1">
            <a:spLocks/>
          </p:cNvSpPr>
          <p:nvPr/>
        </p:nvSpPr>
        <p:spPr>
          <a:xfrm>
            <a:off x="12772118" y="6799884"/>
            <a:ext cx="298209" cy="161583"/>
          </a:xfrm>
          <a:prstGeom prst="rect">
            <a:avLst/>
          </a:prstGeom>
        </p:spPr>
        <p:txBody>
          <a:bodyPr vert="horz" wrap="square" lIns="0" tIns="0" rIns="0" bIns="0" rtlCol="0" anchor="b" anchorCtr="0">
            <a:spAutoFit/>
          </a:bodyPr>
          <a:lstStyle>
            <a:defPPr>
              <a:defRPr lang="en-US"/>
            </a:defPPr>
            <a:lvl1pPr marL="0" algn="r" defTabSz="914400" rtl="0" eaLnBrk="1" latinLnBrk="0" hangingPunct="1">
              <a:defRPr sz="1050" kern="1200">
                <a:solidFill>
                  <a:schemeClr val="tx1"/>
                </a:solidFill>
                <a:latin typeface="+mn-lt"/>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E6AC032-1535-134B-A583-D5E1DDD0D167}" type="slidenum">
              <a:rPr lang="en-US" smtClean="0"/>
              <a:pPr/>
              <a:t>9</a:t>
            </a:fld>
            <a:endParaRPr lang="en-US" dirty="0"/>
          </a:p>
        </p:txBody>
      </p:sp>
    </p:spTree>
    <p:extLst>
      <p:ext uri="{BB962C8B-B14F-4D97-AF65-F5344CB8AC3E}">
        <p14:creationId xmlns:p14="http://schemas.microsoft.com/office/powerpoint/2010/main" val="4232092259"/>
      </p:ext>
    </p:extLst>
  </p:cSld>
  <p:clrMapOvr>
    <a:masterClrMapping/>
  </p:clrMapOvr>
</p:sld>
</file>

<file path=ppt/theme/theme1.xml><?xml version="1.0" encoding="utf-8"?>
<a:theme xmlns:a="http://schemas.openxmlformats.org/drawingml/2006/main" name="PwC Slide Master">
  <a:themeElements>
    <a:clrScheme name="PwC Office Colours">
      <a:dk1>
        <a:srgbClr val="000000"/>
      </a:dk1>
      <a:lt1>
        <a:srgbClr val="FFFFFF"/>
      </a:lt1>
      <a:dk2>
        <a:srgbClr val="000000"/>
      </a:dk2>
      <a:lt2>
        <a:srgbClr val="EBEBEB"/>
      </a:lt2>
      <a:accent1>
        <a:srgbClr val="FD5108"/>
      </a:accent1>
      <a:accent2>
        <a:srgbClr val="FE7C39"/>
      </a:accent2>
      <a:accent3>
        <a:srgbClr val="FFAA72"/>
      </a:accent3>
      <a:accent4>
        <a:srgbClr val="A1A8B3"/>
      </a:accent4>
      <a:accent5>
        <a:srgbClr val="B5BCC4"/>
      </a:accent5>
      <a:accent6>
        <a:srgbClr val="CBD1D6"/>
      </a:accent6>
      <a:hlink>
        <a:srgbClr val="000000"/>
      </a:hlink>
      <a:folHlink>
        <a:srgbClr val="A1A8B3"/>
      </a:folHlink>
    </a:clrScheme>
    <a:fontScheme name="PwC Office Fonts">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2"/>
        </a:solidFill>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lnDef>
      <a:spPr>
        <a:ln w="12700">
          <a:solidFill>
            <a:schemeClr val="tx1"/>
          </a:solidFill>
        </a:ln>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noAutofit/>
      </a:bodyPr>
      <a:lstStyle>
        <a:defPPr algn="l">
          <a:defRPr sz="1600" dirty="0" err="1" smtClean="0">
            <a:latin typeface="+mj-lt"/>
          </a:defRPr>
        </a:defPPr>
      </a:lstStyle>
    </a:txDef>
  </a:objectDefaults>
  <a:extraClrSchemeLst/>
  <a:custClrLst>
    <a:custClr name="Orange">
      <a:srgbClr val="FD5108"/>
    </a:custClr>
    <a:custClr name="Medium Orange">
      <a:srgbClr val="FE7C39"/>
    </a:custClr>
    <a:custClr name="Light Orange">
      <a:srgbClr val="FFAA72"/>
    </a:custClr>
    <a:custClr name="Orange Tint 1">
      <a:srgbClr val="FFCDA8"/>
    </a:custClr>
    <a:custClr name="Orange Tint 2">
      <a:srgbClr val="FFE8D4"/>
    </a:custClr>
    <a:custClr name="Orange Tint 3">
      <a:srgbClr val="FFF5ED"/>
    </a:custClr>
    <a:custClr name="Blank">
      <a:srgbClr val="FFFFFF"/>
    </a:custClr>
    <a:custClr name="Blank">
      <a:srgbClr val="FFFFFF"/>
    </a:custClr>
    <a:custClr name="Blank">
      <a:srgbClr val="FFFFFF"/>
    </a:custClr>
    <a:custClr name="Blank">
      <a:srgbClr val="FFFFFF"/>
    </a:custClr>
    <a:custClr name="Grey">
      <a:srgbClr val="A1A8B3"/>
    </a:custClr>
    <a:custClr name="Medium Grey">
      <a:srgbClr val="B5BCC4"/>
    </a:custClr>
    <a:custClr name="Light Grey">
      <a:srgbClr val="CBD1D6"/>
    </a:custClr>
    <a:custClr name="Grey Tint 1">
      <a:srgbClr val="DFE3E6"/>
    </a:custClr>
    <a:custClr name="Grey Tint 2">
      <a:srgbClr val="EEEFF1"/>
    </a:custClr>
    <a:custClr name="Grey Tint 3">
      <a:srgbClr val="F5F7F8"/>
    </a:custClr>
  </a:custClrLst>
  <a:extLst>
    <a:ext uri="{05A4C25C-085E-4340-85A3-A5531E510DB2}">
      <thm15:themeFamily xmlns:thm15="http://schemas.microsoft.com/office/thememl/2012/main" name="PwC_ppt_template" id="{4CEFDDFA-E6F6-E148-85E7-7FD761DA9A39}" vid="{4235F95A-BDD2-F14F-A7C1-37149C6A0C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702454D1-E47C-8143-BD11-D1CE754A9956}">
  <we:reference id="2cb3dfe7-199f-46bf-bb56-17a7fca0f469" version="14.1.0.1" store="EXCatalog" storeType="EXCatalog"/>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e3462a72-0de8-4991-834d-37cfd4c7272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BD9D2F627E4D54AA1B402D4B07BC4E5" ma:contentTypeVersion="6" ma:contentTypeDescription="Create a new document." ma:contentTypeScope="" ma:versionID="251ec2b6041f4cc6b1f1f96191ab491e">
  <xsd:schema xmlns:xsd="http://www.w3.org/2001/XMLSchema" xmlns:xs="http://www.w3.org/2001/XMLSchema" xmlns:p="http://schemas.microsoft.com/office/2006/metadata/properties" xmlns:ns3="e3462a72-0de8-4991-834d-37cfd4c72721" targetNamespace="http://schemas.microsoft.com/office/2006/metadata/properties" ma:root="true" ma:fieldsID="020a4b9a16dfe85656627cec3eb69d37" ns3:_="">
    <xsd:import namespace="e3462a72-0de8-4991-834d-37cfd4c72721"/>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62a72-0de8-4991-834d-37cfd4c72721"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C265105-FE1D-453C-BB54-B143C57411F1}">
  <ds:schemaRefs>
    <ds:schemaRef ds:uri="http://schemas.microsoft.com/sharepoint/v3/contenttype/forms"/>
  </ds:schemaRefs>
</ds:datastoreItem>
</file>

<file path=customXml/itemProps2.xml><?xml version="1.0" encoding="utf-8"?>
<ds:datastoreItem xmlns:ds="http://schemas.openxmlformats.org/officeDocument/2006/customXml" ds:itemID="{FA758F2C-2961-4F3E-AF6C-A7AAF8C806B2}">
  <ds:schemaRefs>
    <ds:schemaRef ds:uri="http://www.w3.org/XML/1998/namespace"/>
    <ds:schemaRef ds:uri="e3462a72-0de8-4991-834d-37cfd4c72721"/>
    <ds:schemaRef ds:uri="http://schemas.microsoft.com/office/2006/documentManagement/types"/>
    <ds:schemaRef ds:uri="http://purl.org/dc/dcmitype/"/>
    <ds:schemaRef ds:uri="http://purl.org/dc/elements/1.1/"/>
    <ds:schemaRef ds:uri="http://purl.org/dc/terms/"/>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C3CFF097-83DC-42E0-9334-233B607ECB8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462a72-0de8-4991-834d-37cfd4c727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pwc_ppt_template-v2</Template>
  <TotalTime>6998</TotalTime>
  <Words>10989</Words>
  <Application>Microsoft Office PowerPoint</Application>
  <PresentationFormat>Geniş ekran</PresentationFormat>
  <Paragraphs>394</Paragraphs>
  <Slides>45</Slides>
  <Notes>5</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45</vt:i4>
      </vt:variant>
    </vt:vector>
  </HeadingPairs>
  <TitlesOfParts>
    <vt:vector size="51" baseType="lpstr">
      <vt:lpstr>Arial</vt:lpstr>
      <vt:lpstr>Calibri</vt:lpstr>
      <vt:lpstr>Georgia</vt:lpstr>
      <vt:lpstr>Times New Roman</vt:lpstr>
      <vt:lpstr>Wingdings</vt:lpstr>
      <vt:lpstr>PwC Slide Master</vt:lpstr>
      <vt:lpstr> 2025 TAKVİM YILINDA GERÇEK KİŞİLER TARAFINDAN   ELDE EDİLEN GELİRLERİN BEYANI SIRASINDA                                                                                         DİKKATE ALINACAK HUSUSULAR    Türkiye Muhasebe Uzmanları Derneği                                                           03.03.2026 </vt:lpstr>
      <vt:lpstr> Tüm Meslektaşlarımın           01 – 07 Mart Muhasebe Haftasını  En İyi Dileklerimle Kutluyorum</vt:lpstr>
      <vt:lpstr>I.    GELİRE GİREN KAZANÇ VE İRATLAR İLE ELDE ETME   Gelir vergisine tabi kazanç ve iratlar aşağıda belirtilmiştir.   1.Ticari kazançlar (GVK. Md.37 – 51) 2. Zirai kazançlar (GVK. Md. 52 – 60)  3. Ücretler (GVK. Md. 61 – 64) 4. Serbest meslek kazançları (GVK. Md.65 – 69) 5. Gayrimenkul sermaye iratları (GVK. Md.70 – 74) 6. Menkul sermaye iratları (GVK. Md.75 – 79) 7. Diğer kazanç ve iratlar (GVK.Md.80 – 82)   Kazanç ve iratların gelir vergisine tabi olabilmesi için bu kazanç ve iratların yukarıda sayılan yedi gelir unsurundan herhangi birisine girmesi gerekmektedir. Aksi takdirde elde edilen kazançlar ve iratları gelir vergisine tabi tutmak mümkün değildir.      Örneğin kumardan elde edilen gelirler, her türlü şans ve talih oyunlarından elde edilen gelirler bu sayılan yedi gelir unsuruna girmediğinden, gelir vergisine tabi tutmak söz konusu değildir.      </vt:lpstr>
      <vt:lpstr>PowerPoint Sunusu</vt:lpstr>
      <vt:lpstr>PowerPoint Sunusu</vt:lpstr>
      <vt:lpstr>PowerPoint Sunusu</vt:lpstr>
      <vt:lpstr>PowerPoint Sunusu</vt:lpstr>
      <vt:lpstr>PowerPoint Sunusu</vt:lpstr>
      <vt:lpstr>PowerPoint Sunusu</vt:lpstr>
      <vt:lpstr>Belirtilen istisnanın, bu madde kapsamında faaliyette bulunanlara yapılan ödemelerden Gelir Vergisi Kanununun 94 üncü maddesi gereğince yapılacak gelir vergisi kesintisine engel değildir.    Bu istisnadan yararlananlar da yıllık gelir vergisi beyannamesi vermeleri gerekmektedir.   ÖRNEK 1: Yukarıda yazılı şartları sağlayan bir gerçek kişi 20.03.2025 tarihinde ticari faaliyete başlamış ve süresi içinde vergi dairesine müracaat ederek mükellefiyetini tescil ettirmiş olup, 2025 yılında 325.600 TL ticari kazanç elde etmiştir.    Bu mükellefin; 2025 yılında elde ettiği 325.600 TL ticari kazancın tamam, verilen yıllık gelir vergisi beyannamesinde istisna sütununda gösterilerek vergiden istisna edilecektir.   Örneğimizdeki genç girişimciye sağlanan bu istisna 2028 yılından itibaren uygulanmayacaktır.   ÖRNEK 2: 2026 yılında 400.000 TL gelir elde edilmiş olması durumunda, verilen yıllık gelir vergisi beyannamesinde 330.000 TL istisna sütununda gösterilip 70.000 TL üzerinden hesaplanan gelir vergisi ödenecektir.   6. Gayrimenkul Sermaye İradı İstisnası (Md. 21):        Binalarını mesken olarak kiraya verenler 2025 yılında elde ettikleri kira hasılatının 47.000.- TL’si vergiden istisnadır.       Ticari, zirai veya mesleki kazancını yıllık gelir vergisi beyannamesi ile beyan edenler ile istisna haddinin üzerinde hasılat elde edenlerden, beyanı gerekip gerekmediğine bakılmaksızın ayrı ayrı veya birlikte elde ettikleri ücret, menkul sermaye iradı, gayrimenkul sermaye iradı ile diğer kazanç ve iratların gayrisafi tutarının toplamı (Gelir Vergisi Kanununun103 üncü maddesinin 3 üncü gelir dilimindeki ücretliler için belirtilen tutarı) 1.200.000 TL aşanlar bu istisnadan yararlanamazlar.        </vt:lpstr>
      <vt:lpstr>Ayrıca istisna tutarından fazla gelir elde edenlerin beyanname vermemeleri veya eksik beyanda bulunmaları halinde de bu istisnadan yararlanmaları mümkün değildir.   ÖRNEK 1: 2025 yılında mesken kirası olarak 80.000 TL kira geliri elde edilmiş ve %15 götürü gider seçilmiş olan durumda beyan aşağıdaki gibi olacaktır.                     - Kira Geliri               80.000 TL      - İstisna                     (47.000 )TL       - Kalan                       33.000 TL      - %15 Götürü Gider     (4.950)TL (33.000 x %15)      - Matrah                     28.050 TL      - Gelir vergisi               4.207.50  TL   ÖRNEK 2: 2025 yılında 45.000 TL ticari kazanç ile 8.000 TL mesken kirası elde eden tüccar (X) %15 götürü gider seçilmiş olduğu durumda beyan aşağıdaki gibi olur.         - Ticari Kazanç            45.000 TL          - Kira Geliri *                8.000 TL      - Toplam                      53.000 TL      - %15 Götürü Gider     (1.200) TL (8.000 x %15)      - Matrah                       51.800 TL      - Gelir vergisi                 7.770 TL   (*) Ticari kazancın varlığı nedeniyle G.M.S.İ. istisnası uygulanmaz. </vt:lpstr>
      <vt:lpstr>ÖRNEK 3: Tek işverenden 2025 yılında 995.525 TL ücret geliri elde eden bir hizmet erbabı bu dönemde 53.000 TL mesken kirası ile bankalardaki vadeli mevduatları nedeniyle toplam 215.500 TL faiz (menkul sermaye iradı) elde etmiştir. Alınan ücret ile menkul sermaye iratları üzerinden yıl içinde gelir vergisi kesintisi yapılmıştır.   Mükellefin beyana tabi olan ve olmayan ücret ve menkul sermaye iradı toplamı (995.525 + 215.500 ) = 1.211.025 TL yasa belirtilen 1.200.000 TL aşmış olması nedeniyle, mesken kirasına tanınan istisnadan yararlanamayacak ve beyanı aşağıdaki şekilde olacaktır.        - Kira Geliri                  53.000 TL      - %15 Götürü Gider     ( 7.950) TL (53.000.- x %15)       - Matrah                        45.050 TL      - Gelir Vergisi                 6.757.50 TL   ÖRNEK 4: 2025 yılında 62.250 TL mesken kirası elde eden ve bir kamu kurumunda (Yıllık ücret gelirinin brüt tutarı 875.000 TL çalışan kişinin bu kira gelirini beyan etmemiş olduğu tespit edilmesi üzerine idare vergiyi aşağıdaki gibi tarh eder ve bu tarhiyat sırasında beyanname verilmediği nedenle 47.000 TL istisna uygulamaz.         - Kira Geliri                       62.250  TL      - %15 Götürü Gider           (9.337.50) TL (62.250 x %15)       - Matrah                            52.250.50 TL      - Gelir Vergisi                    7.936.87 TL      - Vergi Ziyaı Cezası           7.936.87 TL   Gayrimenkul sermaye iradı beyanında götürü gider tercih edenler iki yıl bu tercihlerini değiştirmeleri mümkün olmayacaktır. Bu hükmün tersini ele aldığımızda gerçek usulü seçenler bu usulden ertesi yıl vazgeçmeleri mümkün bulunmaktadır. </vt:lpstr>
      <vt:lpstr>Gerçek giderin seçilmesinde aşağıdaki hususlara dikkat edilmesi gerekmektedir.   a. Kiraya verilen konutlarda önce istisna uygulanır ve gerçek giderlerin istisnaya isabet eden kısmı indirimde dikkate alınmaz.   b. Kısmen kiraya verilen gayrimenkuller için yapılan gerçek giderlerin kiraya verilen kısma isabet eden kısmı indirimde dikkate alınır.   c. Konutlar dışında, kiraya verilen mal ve haklar için sarf edilen borçların faizleri gider olarak indirilir.   d. Konut olarak kiraya verilen sadece bir (daire/evin)’in iktisap yılından itibaren beş yıl süre ile iktisap bedelinin %5’i tutarında bir indirim yapılabilir.   e. Konutlarını kiraya verenler ödemiş oldukları konut kirasını aldıkları en yüksek konut kirasından indirebilirler. İndirilemeyen konut kirası daha sonraki yıl kiralarından indirilmesi mümkün değildir.   f. GVK.’nun 74 üncü maddesinde yazılı diğer giderler belgeye bağlanarak indirilebilir.   - Gayrimenkul sermaye iradında vergiyi doğuran olay kiranın tahsil edilmesine bağlıdır. Kira hangi yıla ilişkin olursa olsun tahsil edildiği dönemde vergiye tabi tutulur. Kiranın hiç tahsil edilmediği yılların gerçek giderleri veya götürü gider tutarları dikkate alınması söz konusu değildir. Ayrıca mesken kiralarına tanınan istisna gelirin vergiye tabi tutulduğu yıl için bir kere uygulanır.   - Kiranın birkaç yılının peşin tahsil edilmesi halinde, peşin tahsil edilen kira ilgili yıllar içinde beyan edilir. Ancak ölüm ve memleketi terk hallerinde peşin tahsil edilen kira gelirleri ölümün veya memleketin terk edildiği yılın geliri sayılarak vergiye tabi tutulur.   </vt:lpstr>
      <vt:lpstr>- Gayrimenkul sermaye iradında vergiyi doğuran olay kiranın tahsil edilmesine bağlıdır. Kira tahsil edilmediği sürece gayrimenkul sermaye iradı elde edilmiş sayılmaz ve verilendirilmez.  - Ayrıca tahsil edilen kira tutarı kira süresine bağlı kalmaksızın (bir aylık, üç aylık veya yıllık) tahsil edilen kira bedeline istisna aynen uygulanır. - Kiraya verilen bir meskene birden fazla kişinin sahip olması (sahip olanların aralarında ilişkisinin hiçbir şekilde önemi yoktur) halinde her birinin hissesine düşen kira gelirine istisna aynen uygulanır.  - Gayrimenkul sermaye iradının safi tutarının tespitinde gerçek usulün tercih edilmesi halinde, gerçek giderlerin istisnaya isabet eden kısmı, aşağıdaki formül yardımıyla tespit edilerek gelirin safi tutarının belirlenmesinde gider olarak indirilmez.    İstisnaya İsabet Eden Gider = (Gerçek Giderler Toplamı x İstisna Tutarı) / Elde Edilen Gayri Menkul Sermaye İradı Tutarı    Bu formülü; istisna sonrasında kalan gayrimenkul sermaye iradına isabet eden ve indirilmesi gereken gerçek giderin tespiti içinde, şu şekilde ifade edebiliriz.   İndirilecek Gerçek Gider = (Gerçek Gider Toplamı x İstisna Sonrası Kalan GMSİ) / Elde Edilen Gayri Menkul Sermaye İradı Tutarı     ÖRNEK 5: 2025 yılında kiraya verilen iki meskeninden 325.000 TL kira geliri elde eden ve gerçek gider usulünü tercih eden kişi bu yıl için yasaya uygun olarak 55.500 TL gerçek gider yapmış ve yasal belgelerini saklamıştır. Bu kişinin beyanı aşağıdaki şekilde olacaktır.   Mesken Kirası                  325.000 TL İstisna                                 47.000 TL Kalan                                278.000 TL Gerçek Gider                      47.473.84 TL* Beyan Edilen Matrah       230.526.16 TL                    (*)  (278.000 x 55.500) / 325.000 =47.046.15 TL  - Son bir hatırlatma, kiraya verilen meskene birden fazla kişinin sahip olması halinde pay sahiplerinin her biri tercihleri doğrultusunda geçek veya götürü gideri seçebilirler. Birini gerçek gideri seçmiş olması diğer pay sahibinin götürü gideri seçmesine engel olmayacaktır.      </vt:lpstr>
      <vt:lpstr>7. Menkul Sermaye İratlarında İstisna (Mad. 22):        a.  Sigorta süresi en az on yıl veya ömür boyu olan tek primli yıllık gelir sigortalarından yapılan ödemelerin tamamı gelir vergisinden istisna edilmiştir. Ancak, bu istisnadan yararlananların vefat, maluliyet veya tasfiye gibi zorunlu nedenler hariç olmak üzere, on yıl tamamlanmadan tek primli yıllık gelir sigortalarından ayrılmaları halinde, ayrılma tarihinde yapılan ödemelerin içeriğindeki irat tutarı üzerinden %15 oranında gelir vergisi kesintisi yapılacağı hükme bağlanmıştır.   Ayrıca yapılan düzenlemede, on yıl süreyle prim veya aidat ödeyerek ayrılanlar ile vefat,  malûliyet veya tasfiye gibi zorunlu nedenlerle ayrılanlar ve emeklilik hakkını kazananlara yapılan ödemeleri, sigorta süresi on yıl ve üzeri veya ömür boyu olan tek primli yıllık gelir sigortalarına yatıranların, bu sigorta için yatırdıkları kısma tekabül eden ödemelerin içerdiği irat tutarları gelir vergisinden istisna edilmiştir.        Söz konusu gelirler istisna kapsamında olanlar ile istisna kapsamına girmeyen ve üzerinde %15 oranında gelir vergisi kesintisi yapılanlar içinde yıllık gelir vergisi beyannamesi verilmeyecek ve başka gelirler nedeniyle de verilecek beyannamelere dahil edilmeyecektir.            b. Tam mükellefiyete tabi kurumlardan alınan kâr paylarının (brüt tutarının) yarısı gelir vergisinden istisnadır.  Ancak kâr payının yıllık gelir vergisi beyannamesi ile beyan edilmesi halinde kâr payının dağıtımı sırasında kesilen gelir vergisinin tamamı, beyanname üzerinden hesaplanan vergiden mahsup edilir.  </vt:lpstr>
      <vt:lpstr>ÖRNEK 1: Tam mükellef (X) A.Ş.’ den 2025 yılında net 255.000 TL kâr payı alınmış ve bu kâr payı için kurum dağıtım sırasında 45.000 TL gelir vergisi kesmiştir. Brüt kâr payı 300.000 TL’dir.        - Alınan Brüt Kâr Payı         300.000 TL (255.000 + 45.000)      - İstisna Tutarı 1/2              (150.000)TL      - Vergiye Tabi Kâr Payı*    150.000 TL.          (*) Bu tutar Gelir Vergisi Kanununun 86 ıncı maddesinde atıf yapılan 103 üncü maddesindeki tarifenin ikinci dilimindeki 330.000.- TL beyan sınırını  geçmediğinden ve başkada bir geliri bulunmadığında, bu kâr payı nedeniyle beyanname verilmez.   ÖRNEK 2: Tam mükellef (Z) A.Ş.’ den 2025 yılında net 1.275.000 TL kâr payı alınmış ve bu kâr payı için kurum dağıtım sırasında 225.000 TL gelir vergisi kesmiştir. Brüt kâr payı 1.500.000 TL’dir.        - Alınan Brüt Kâr Payı         1.500.000 TL (1.275.000 + 225.000)      - İstisna Tutarı 1/2                 (750.000)TL      - Vergiye Tabi Kâr Payı         750.000 TL      - Beyan Edilen Matrah           750.000 TL      - Hesaplanan G. Vergisi         171.500 TL      - Mahsup Edilen G.V.            225.000 TL      - İadesi gereken G.V.               53.500 TL    ÖRNEK 3: Tam mükellefiyete tabi (Y) A.Ş. den 2020 yılında yararlanılan yatırım indirimi istisnasına tabi kazançtan yapılan kâr dağıtımından dolayı 2025 yılında net 1.260.000 TL kâr payı alınmıştır. (Kâr dağıtımını yapan kurum yatırım indirimi istisnasından yararlandığı zaman G.V.K.’nun geçici 61 inci maddesi kapsamında %19.8 gelir vergisi kesintisi yapmış ve bu tutarı yasal süresi içinde bağlı bulunduğu vergi dairesine beyan ederek ödemiştir.)  </vt:lpstr>
      <vt:lpstr>     - Alınan Net Kâr Payı            1.260.000 TL      - Alınan Kâr Payının 1/9           140.000 TL (1.260.000 x 1/9)      - Toplam Kâr Payı                  1.400.000 TL      - İstisna Tutarı 1/2                   (700.000) TL      - Vergiye Tabi Kâr Payı            700.000 TL      - Beyan Edilen Matrah               700.000 TL      - Hesaplanan G. Vergisi             158.000 TL      - Mahsup Edilen G.Vergisi.       140.000 TL (700.000 x 1/5)      - Ödenecek Gelir Vergisi              18.000 TL    ÖRNEK 4: Tam mükellefiyete tabi (K) A.Ş.den 2018 yılında yararlanılan yatırım indirimi istisnasına tabi kazançtan yapılan kâr dağıtımından dolayı 2025 yılında net 1.620.000 TL ve aynı yılın diğer kazançlardan yapılan kâr dağıtımından da 2.550.000 TL net kâr payı alınmıştır. (Kâr dağıtımı yapan kurum yatırım indirimi istisnasından yararlandığı zaman G.V.K.’nun geçici 61 inci maddesi kapsamında %19.8 gelir vergisi kesintisi yapmış ve bu tutarı yasal süresi içinde bağlı bulunduğu vergi dairesine beyan ederek ödemiş olup, ayrıca diğer kurum kazançlarından yapılan kâr payı ödemesinde ise 450.000 TL gelir vergisi kesintisi yapılmıştır.)        - Alınan Net Kâr Payı        1.620.000 TL      - Alınan Kâr Payının 1/9       180.000 TL (1.620.000 x 1/9)      - Alınan Brüt Kâr Payı       3.000.000 TL (2.550.000 + 450.000)      - Toplam Kâr Payı              4.800.000 TL      - İstisna Tutarı 1/2             (2.400.000)TL (4.800.000 x 1/2)      - Vergiye Tabi Kâr Payı     2.400.000 TL       - Beyan Edilen Matrah        2.400.000 TL      - Hesaplanan G. Vergisi         745.000 TL      - Mahsup Edilen G.Vergisi.    630.000 TL (900.000 x 1/5) + 450.000.-TL      - Ödenecek Gelir Vergisi        115.000 TL </vt:lpstr>
      <vt:lpstr>PowerPoint Sunusu</vt:lpstr>
      <vt:lpstr>ÖRNEK 2: Gerçek kişi sermayesinin %65’ine sahip olduğu dar mükellef bir kurumun 2020 yılında yararlandığı yatırım indirimi istisnasına tabi kazancın 2025 yılında dağıtımında 1.800.000 TL net kâr payı ve yatırım indirimi dışındaki kazancın dağıtımında da 850.000 TL net kâr payı (brütü 1.000.000.- TL) alınmıştır. Dar mükellef kurum yatırım indirimi istisnasından yararlandığı dönemde %19.8 gelir vergisi kesintisi yapmanın yanında, dağıtmış olduğu diğer kurum kazancı üzerinden de %15 oranında gelir vergisi kesintisi yapmıştır.          - Alınan Net Kâr Payı           1.800.000 TL      - Alınan Kâr Payının 1/9          200.000 TL (1.800.000 x 1/9)      - Alınan Brüt Kâr Payı           1.000.000 TL (850.000 + 150.000)      - Toplam Kâr Payı                  3.000.000 TL      - İstisna Tutarı 1/2 *               1.500.000 TL      - Vergiye Tabi Kâr Payı         1.500.000 TL      - Beyan Edilen Matrah           1.500.000 TL      - Hesaplanan G. Vergisi            430.000 TL      - Mahsup Edilen G.  Vergisi.    350.000 TL (1.000.000 x 1/5) + 150.000 TL      - Ödenecek Gelir Vergisi            80.000 TL      (*) G.V.K.’nun geçici 62 inci maddesi hükmü uyarınca tam ve dar mükellefiyete tabi kurumların istisna kazançlarının dağıtımında alınan net kâr payının 1/9 eklenir ve 1/2’ si vergiden istisna edilmiştir. Ayrıca sermayesinin %65’ine sahip olduğu dar mükellef kurumdan istisnaya tabi olmayan kazançların dağıtımından dolayı alınan kâr payı için de GVK.’nun 22 inci maddesi uyarınca istisna uygulanmıştır.    </vt:lpstr>
      <vt:lpstr>8. Müteferrik İstisnalar:  a) Ücret İstisnası (Mad.23)  b) Gider Karşılıkları (Mad.24)  c) Tazminat ve Yardımlar (Mad.25)  d) Vatan Hizmetleri Yardımı (Mad.26)  e) Teçhizat ve Tayın Bedelleri (Mad.27)  f) Tahsil ve Tatbikat Ödemeleri (Mad.28)  g) Teşvik İkramiye ve Mükafatları (Mad.29)  h) Sergi ve Panayır İstisnası (Mad.30)</vt:lpstr>
      <vt:lpstr>9. Engellilik indirimi (Mad. 31):       Engelli hizmet erbabı ile bunlar tarafından bakılan engelli kişiler nedeniyle 2025 yılı için 1.Derecede 9.900.- TL, 2.Derecede 5.700.- TL ve 3.Derecede 2.400.- TL. engellilik indirim tutarı vergilendirilmez. Ayrıca bu indirim;        a. Engelli serbest meslek erbabının,     b. Serbest meslek erbabının bakmakla yükümlü olduğu engelliler nedeniyle de bu kişilerin gelirlerinden beyanname üzerinde düşülerek bu istisna uygulanır.    Tevsik edilmek koşulu ile yukarıda yazılı tutarlar yıllık beyanname üzerinden faaliyet süreleri dikkate alınarak hesaplanan yıllık indirim tutarları beyan edilen gelirden indirilerek vergi dışı bırakılacaktır.   ÖRNEK 1: Öteden beri serbest meslek erbabı olarak gelir vergisi beyannamesi veren serbest meslek erbabı 2025 yılında elde ettiği mesleki kazancı 245.000 TL olup, bakmakla yükümlü olduğu 2. Derecede engelli çocuğu vardır.    Serbest meslek kazancının bayanında elde ettiği kazançtan 2.derecede engelli olan çocuk için hesaplanan (5.700 x 12) = 68.400 TL engellilik indirimin düşerek kalan (245.000 - 68.400) =176.600 TL matrah beyan edecektir.   ÖRNEK 2: 18.07.2025 tarihinde işe başlayan ve birinci dereceden engelli olan serbest meslek erbabı 2025 yılında 86.370 TL mesleki kazanç elde etmiştir.   Bu meslek erbabının mesleki kazancının beyanı sırasında, kazancından yıllık beyanname üzerinde hesapladığı 6 aylık engellik indirimi tutarı olan (9.900 x 6) = 59.400 TL indirecek ve (86.370 - 59.400) = 26.970 TL matrah beyan edecektir.   ÖRNEK 3: Öteden beri serbest meslek erbabı olarak gelir vergisi beyannamesi veren ve birinci dereceden engelli olan serbest meslek erbabı 2025 yılında elde ettiği mesleki kazancı 195.850 TL olup, bakmakla yükümlü olduğu 2. Derecede engelli çocuğu da vardır.    Serbest meslek erbabı beyan ettiği kazançtan kendisi için 1. dereceden ve çocuk için de 2. dereceden olmak üzere hesaplanan (9.900 x 12) + (5.700 x 12) = 187.200 TL engellilik  indirimini düşerek kalan (195.850 -  187.200) = 8.650 TL matrah beyan edecektir.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TEŞEKKÜRLER  BAŞARI İÇİN ÜÇ ADIM ATMANIZ YETERLİ OLACAKTIR!  1. İstemek  2. Teşebbüse Geçmek  3. Elinden Geleni Yapmak                                                                                                Dr. Ahmet Kavak</vt:lpstr>
    </vt:vector>
  </TitlesOfParts>
  <Company>PricewaterhouseCoopers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Çiğdem Tombul (TR)</dc:creator>
  <cp:lastModifiedBy>Ahmet KAVAK (TR)</cp:lastModifiedBy>
  <cp:revision>52</cp:revision>
  <cp:lastPrinted>2025-09-18T14:18:28Z</cp:lastPrinted>
  <dcterms:created xsi:type="dcterms:W3CDTF">2025-08-07T06:49:51Z</dcterms:created>
  <dcterms:modified xsi:type="dcterms:W3CDTF">2026-03-02T03:34:29Z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0x0101003BD9D2F627E4D54AA1B402D4B07BC4E5</vt:lpwstr>
  </property>
  <property fmtid="{D5CDD505-2E9C-101B-9397-08002B2CF9AE}" pid="3" name="MSIP_Label_0b66303f-1a2a-41ef-9225-ba352bfd96a2_Enabled">
    <vt:lpwstr>true</vt:lpwstr>
  </property>
  <property fmtid="{D5CDD505-2E9C-101B-9397-08002B2CF9AE}" pid="4" name="MSIP_Label_0b66303f-1a2a-41ef-9225-ba352bfd96a2_SetDate">
    <vt:lpwstr>2025-08-07T06:50:47Z</vt:lpwstr>
  </property>
  <property fmtid="{D5CDD505-2E9C-101B-9397-08002B2CF9AE}" pid="5" name="MSIP_Label_0b66303f-1a2a-41ef-9225-ba352bfd96a2_Method">
    <vt:lpwstr>Privileged</vt:lpwstr>
  </property>
  <property fmtid="{D5CDD505-2E9C-101B-9397-08002B2CF9AE}" pid="6" name="MSIP_Label_0b66303f-1a2a-41ef-9225-ba352bfd96a2_Name">
    <vt:lpwstr>PwC Public</vt:lpwstr>
  </property>
  <property fmtid="{D5CDD505-2E9C-101B-9397-08002B2CF9AE}" pid="7" name="MSIP_Label_0b66303f-1a2a-41ef-9225-ba352bfd96a2_SiteId">
    <vt:lpwstr>513294a0-3e20-41b2-a970-6d30bf1546fa</vt:lpwstr>
  </property>
  <property fmtid="{D5CDD505-2E9C-101B-9397-08002B2CF9AE}" pid="8" name="MSIP_Label_0b66303f-1a2a-41ef-9225-ba352bfd96a2_ActionId">
    <vt:lpwstr>a790d4e5-1771-4b3f-90bf-b378177ef5be</vt:lpwstr>
  </property>
  <property fmtid="{D5CDD505-2E9C-101B-9397-08002B2CF9AE}" pid="9" name="MSIP_Label_0b66303f-1a2a-41ef-9225-ba352bfd96a2_ContentBits">
    <vt:lpwstr>0</vt:lpwstr>
  </property>
  <property fmtid="{D5CDD505-2E9C-101B-9397-08002B2CF9AE}" pid="10" name="MSIP_Label_0b66303f-1a2a-41ef-9225-ba352bfd96a2_Tag">
    <vt:lpwstr>10, 0, 1, 1</vt:lpwstr>
  </property>
</Properties>
</file>